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2.png" ContentType="image/png"/>
  <Override PartName="/ppt/media/image37.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87.png" ContentType="image/png"/>
  <Override PartName="/ppt/media/image75.png" ContentType="image/png"/>
  <Override PartName="/ppt/media/image79.png" ContentType="image/png"/>
  <Override PartName="/ppt/media/image78.png" ContentType="image/png"/>
  <Override PartName="/ppt/media/image77.png" ContentType="image/png"/>
  <Override PartName="/ppt/media/image76.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png" ContentType="image/png"/>
  <Override PartName="/ppt/media/image32.png" ContentType="image/png"/>
  <Override PartName="/ppt/media/image70.png" ContentType="image/png"/>
  <Override PartName="/ppt/media/image28.png" ContentType="image/png"/>
  <Override PartName="/ppt/media/image68.png" ContentType="image/png"/>
  <Override PartName="/ppt/media/image31.png" ContentType="image/png"/>
  <Override PartName="/ppt/media/image25.png" ContentType="image/png"/>
  <Override PartName="/ppt/media/image2.png" ContentType="image/png"/>
  <Override PartName="/ppt/media/image14.png" ContentType="image/png"/>
  <Override PartName="/ppt/media/image26.png" ContentType="image/png"/>
  <Override PartName="/ppt/media/image80.png" ContentType="image/png"/>
  <Override PartName="/ppt/media/image15.png" ContentType="image/png"/>
  <Override PartName="/ppt/media/image3.png" ContentType="image/png"/>
  <Override PartName="/ppt/media/image33.png" ContentType="image/png"/>
  <Override PartName="/ppt/media/image27.png" ContentType="image/png"/>
  <Override PartName="/ppt/media/image81.png" ContentType="image/png"/>
  <Override PartName="/ppt/media/image16.png" ContentType="image/png"/>
  <Override PartName="/ppt/media/image4.png" ContentType="image/png"/>
  <Override PartName="/ppt/media/image34.png" ContentType="image/png"/>
  <Override PartName="/ppt/media/image82.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83.png" ContentType="image/png"/>
  <Override PartName="/ppt/media/image6.png" ContentType="image/png"/>
  <Override PartName="/ppt/media/image36.png" ContentType="image/png"/>
  <Override PartName="/ppt/media/image11.png" ContentType="image/png"/>
  <Override PartName="/ppt/media/image48.png" ContentType="image/png"/>
  <Override PartName="/ppt/media/image7.png" ContentType="image/png"/>
  <Override PartName="/ppt/media/image19.png" ContentType="image/png"/>
  <Override PartName="/ppt/media/image84.png" ContentType="image/png"/>
  <Override PartName="/ppt/presProps.xml" ContentType="application/vnd.openxmlformats-officedocument.presentationml.presProps+xml"/>
  <Override PartName="/ppt/slides/_rels/slide8.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8288000" cy="10287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336661F-369C-43EC-A4F7-7C93CF4DE757}"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F427988-23A9-4651-98A7-341092A92805}"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8840401-4A94-44A0-9A05-4817266B2F11}"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AA37C81C-AF54-47BA-8742-32879BF9FB3C}"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9B6D000-B9F7-4131-B7B0-F889B97D6F81}"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48F3EE5-AE82-41C5-A695-5AEFC4BC1E77}"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F556A04-19B9-45FC-BF23-303FFFB02EE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904A6BB-CF3B-4216-AE82-D8F2DF243FC5}"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C1359F8-2C5E-4E84-8BA9-0C087C29684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9AD2088-C09E-4F08-AB69-8FCCB72CC695}"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AC92339-0804-4B31-B402-89A182EC29C8}"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5077F91-C22E-4B8F-A9CE-2D8C95762C45}"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F3FD1531-D405-47FA-B91B-0C492BF0724B}" type="slidenum">
              <a:rPr b="0" lang="en-US" sz="1200" spc="-1" strike="noStrike">
                <a:solidFill>
                  <a:srgbClr val="8b8b8b"/>
                </a:solidFill>
                <a:latin typeface="Calibri"/>
              </a:rPr>
              <a:t>&lt;number&gt;</a:t>
            </a:fld>
            <a:endParaRPr b="0" lang="en-US" sz="1200" spc="-1" strike="noStrike">
              <a:latin typeface="Times New Roman"/>
            </a:endParaRPr>
          </a:p>
        </p:txBody>
      </p:sp>
      <p:sp>
        <p:nvSpPr>
          <p:cNvPr id="2" name="PlaceHolder 3"/>
          <p:cNvSpPr>
            <a:spLocks noGrp="1"/>
          </p:cNvSpPr>
          <p:nvPr>
            <p:ph type="dt" idx="3"/>
          </p:nvPr>
        </p:nvSpPr>
        <p:spPr>
          <a:xfrm>
            <a:off x="457200" y="6356520"/>
            <a:ext cx="213300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 Id="rId11" Type="http://schemas.openxmlformats.org/officeDocument/2006/relationships/image" Target="../media/image54.png"/><Relationship Id="rId1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41" name="Group 2"/>
          <p:cNvGrpSpPr/>
          <p:nvPr/>
        </p:nvGrpSpPr>
        <p:grpSpPr>
          <a:xfrm>
            <a:off x="16298640" y="-858600"/>
            <a:ext cx="2037240" cy="11957400"/>
            <a:chOff x="16298640" y="-858600"/>
            <a:chExt cx="2037240" cy="11957400"/>
          </a:xfrm>
        </p:grpSpPr>
        <p:sp>
          <p:nvSpPr>
            <p:cNvPr id="42" name="Freeform 3"/>
            <p:cNvSpPr/>
            <p:nvPr/>
          </p:nvSpPr>
          <p:spPr>
            <a:xfrm rot="16200000">
              <a:off x="11392560" y="4155840"/>
              <a:ext cx="11957400" cy="1928520"/>
            </a:xfrm>
            <a:custGeom>
              <a:avLst/>
              <a:gdLst/>
              <a:ahLst/>
              <a:rect l="l" t="t" r="r" b="b"/>
              <a:pathLst>
                <a:path w="3149472" h="508135">
                  <a:moveTo>
                    <a:pt x="0" y="0"/>
                  </a:moveTo>
                  <a:lnTo>
                    <a:pt x="3149472" y="0"/>
                  </a:lnTo>
                  <a:lnTo>
                    <a:pt x="3149472" y="508135"/>
                  </a:lnTo>
                  <a:lnTo>
                    <a:pt x="0" y="508135"/>
                  </a:lnTo>
                  <a:close/>
                </a:path>
              </a:pathLst>
            </a:custGeom>
            <a:solidFill>
              <a:srgbClr val="145da0"/>
            </a:solidFill>
            <a:ln w="0">
              <a:noFill/>
            </a:ln>
          </p:spPr>
          <p:style>
            <a:lnRef idx="0"/>
            <a:fillRef idx="0"/>
            <a:effectRef idx="0"/>
            <a:fontRef idx="minor"/>
          </p:style>
        </p:sp>
        <p:sp>
          <p:nvSpPr>
            <p:cNvPr id="43" name="TextBox 4"/>
            <p:cNvSpPr/>
            <p:nvPr/>
          </p:nvSpPr>
          <p:spPr>
            <a:xfrm rot="16200000">
              <a:off x="11338560" y="4101480"/>
              <a:ext cx="11957400" cy="2037240"/>
            </a:xfrm>
            <a:prstGeom prst="rect">
              <a:avLst/>
            </a:prstGeom>
            <a:noFill/>
            <a:ln w="0">
              <a:noFill/>
            </a:ln>
          </p:spPr>
          <p:style>
            <a:lnRef idx="0"/>
            <a:fillRef idx="0"/>
            <a:effectRef idx="0"/>
            <a:fontRef idx="minor"/>
          </p:style>
        </p:sp>
      </p:grpSp>
      <p:sp>
        <p:nvSpPr>
          <p:cNvPr id="44" name="Freeform 5"/>
          <p:cNvSpPr/>
          <p:nvPr/>
        </p:nvSpPr>
        <p:spPr>
          <a:xfrm>
            <a:off x="11208960" y="-1011240"/>
            <a:ext cx="2647080" cy="2647080"/>
          </a:xfrm>
          <a:custGeom>
            <a:avLst/>
            <a:gdLst/>
            <a:ahLst/>
            <a:rect l="l" t="t" r="r" b="b"/>
            <a:pathLst>
              <a:path w="2647750" h="2647750">
                <a:moveTo>
                  <a:pt x="0" y="0"/>
                </a:moveTo>
                <a:lnTo>
                  <a:pt x="2647750" y="0"/>
                </a:lnTo>
                <a:lnTo>
                  <a:pt x="2647750" y="2647750"/>
                </a:lnTo>
                <a:lnTo>
                  <a:pt x="0" y="2647750"/>
                </a:lnTo>
                <a:lnTo>
                  <a:pt x="0" y="0"/>
                </a:lnTo>
                <a:close/>
              </a:path>
            </a:pathLst>
          </a:custGeom>
          <a:blipFill rotWithShape="0">
            <a:blip r:embed="rId1"/>
            <a:srcRect/>
            <a:stretch/>
          </a:blipFill>
          <a:ln w="0">
            <a:noFill/>
          </a:ln>
        </p:spPr>
        <p:style>
          <a:lnRef idx="0"/>
          <a:fillRef idx="0"/>
          <a:effectRef idx="0"/>
          <a:fontRef idx="minor"/>
        </p:style>
      </p:sp>
      <p:grpSp>
        <p:nvGrpSpPr>
          <p:cNvPr id="45" name="Group 6"/>
          <p:cNvGrpSpPr/>
          <p:nvPr/>
        </p:nvGrpSpPr>
        <p:grpSpPr>
          <a:xfrm>
            <a:off x="10378440" y="649440"/>
            <a:ext cx="7518600" cy="8987040"/>
            <a:chOff x="10378440" y="649440"/>
            <a:chExt cx="7518600" cy="8987040"/>
          </a:xfrm>
        </p:grpSpPr>
        <p:sp>
          <p:nvSpPr>
            <p:cNvPr id="46" name="Freeform 7"/>
            <p:cNvSpPr/>
            <p:nvPr/>
          </p:nvSpPr>
          <p:spPr>
            <a:xfrm>
              <a:off x="10378440" y="649440"/>
              <a:ext cx="7518600" cy="8987040"/>
            </a:xfrm>
            <a:custGeom>
              <a:avLst/>
              <a:gdLst/>
              <a:ah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rotWithShape="0">
              <a:blip r:embed="rId2"/>
              <a:srcRect/>
              <a:stretch/>
            </a:blipFill>
            <a:ln w="0">
              <a:noFill/>
            </a:ln>
          </p:spPr>
          <p:style>
            <a:lnRef idx="0"/>
            <a:fillRef idx="0"/>
            <a:effectRef idx="0"/>
            <a:fontRef idx="minor"/>
          </p:style>
        </p:sp>
      </p:grpSp>
      <p:sp>
        <p:nvSpPr>
          <p:cNvPr id="47" name="Freeform 8"/>
          <p:cNvSpPr/>
          <p:nvPr/>
        </p:nvSpPr>
        <p:spPr>
          <a:xfrm>
            <a:off x="1573920" y="1146240"/>
            <a:ext cx="845640" cy="980280"/>
          </a:xfrm>
          <a:custGeom>
            <a:avLst/>
            <a:gdLst/>
            <a:ahLst/>
            <a:rect l="l" t="t" r="r" b="b"/>
            <a:pathLst>
              <a:path w="846187" h="981086">
                <a:moveTo>
                  <a:pt x="0" y="0"/>
                </a:moveTo>
                <a:lnTo>
                  <a:pt x="846186" y="0"/>
                </a:lnTo>
                <a:lnTo>
                  <a:pt x="846186" y="981086"/>
                </a:lnTo>
                <a:lnTo>
                  <a:pt x="0" y="981086"/>
                </a:lnTo>
                <a:lnTo>
                  <a:pt x="0" y="0"/>
                </a:lnTo>
                <a:close/>
              </a:path>
            </a:pathLst>
          </a:custGeom>
          <a:blipFill rotWithShape="0">
            <a:blip r:embed="rId3"/>
            <a:srcRect/>
            <a:stretch/>
          </a:blipFill>
          <a:ln w="0">
            <a:noFill/>
          </a:ln>
        </p:spPr>
        <p:style>
          <a:lnRef idx="0"/>
          <a:fillRef idx="0"/>
          <a:effectRef idx="0"/>
          <a:fontRef idx="minor"/>
        </p:style>
      </p:sp>
      <p:sp>
        <p:nvSpPr>
          <p:cNvPr id="48" name="Freeform 9"/>
          <p:cNvSpPr/>
          <p:nvPr/>
        </p:nvSpPr>
        <p:spPr>
          <a:xfrm>
            <a:off x="-295200" y="8630640"/>
            <a:ext cx="2647080" cy="2647080"/>
          </a:xfrm>
          <a:custGeom>
            <a:avLst/>
            <a:gdLst/>
            <a:ahLst/>
            <a:rect l="l" t="t" r="r" b="b"/>
            <a:pathLst>
              <a:path w="2647750" h="2647750">
                <a:moveTo>
                  <a:pt x="0" y="0"/>
                </a:moveTo>
                <a:lnTo>
                  <a:pt x="2647750" y="0"/>
                </a:lnTo>
                <a:lnTo>
                  <a:pt x="2647750" y="2647751"/>
                </a:lnTo>
                <a:lnTo>
                  <a:pt x="0" y="2647751"/>
                </a:lnTo>
                <a:lnTo>
                  <a:pt x="0" y="0"/>
                </a:lnTo>
                <a:close/>
              </a:path>
            </a:pathLst>
          </a:custGeom>
          <a:blipFill rotWithShape="0">
            <a:blip r:embed="rId4"/>
            <a:srcRect/>
            <a:stretch/>
          </a:blipFill>
          <a:ln w="0">
            <a:noFill/>
          </a:ln>
        </p:spPr>
        <p:style>
          <a:lnRef idx="0"/>
          <a:fillRef idx="0"/>
          <a:effectRef idx="0"/>
          <a:fontRef idx="minor"/>
        </p:style>
      </p:sp>
      <p:sp>
        <p:nvSpPr>
          <p:cNvPr id="49" name="TextBox 10"/>
          <p:cNvSpPr/>
          <p:nvPr/>
        </p:nvSpPr>
        <p:spPr>
          <a:xfrm>
            <a:off x="1573920" y="7036560"/>
            <a:ext cx="7913160" cy="473040"/>
          </a:xfrm>
          <a:prstGeom prst="rect">
            <a:avLst/>
          </a:prstGeom>
          <a:noFill/>
          <a:ln w="0">
            <a:noFill/>
          </a:ln>
        </p:spPr>
        <p:style>
          <a:lnRef idx="0"/>
          <a:fillRef idx="0"/>
          <a:effectRef idx="0"/>
          <a:fontRef idx="minor"/>
        </p:style>
        <p:txBody>
          <a:bodyPr lIns="0" rIns="0" tIns="0" bIns="0" anchor="t">
            <a:spAutoFit/>
          </a:bodyPr>
          <a:p>
            <a:pPr>
              <a:lnSpc>
                <a:spcPts val="3728"/>
              </a:lnSpc>
              <a:buNone/>
              <a:tabLst>
                <a:tab algn="l" pos="0"/>
              </a:tabLst>
            </a:pPr>
            <a:r>
              <a:rPr b="0" lang="en-US" sz="3030" spc="-1" strike="noStrike">
                <a:solidFill>
                  <a:srgbClr val="56aeff"/>
                </a:solidFill>
                <a:latin typeface="DM Sans Italics"/>
                <a:ea typeface="DejaVu Sans"/>
              </a:rPr>
              <a:t>Presented by: GROUP 5</a:t>
            </a:r>
            <a:endParaRPr b="0" lang="en-US" sz="3030" spc="-1" strike="noStrike">
              <a:latin typeface="Arial"/>
            </a:endParaRPr>
          </a:p>
        </p:txBody>
      </p:sp>
      <p:sp>
        <p:nvSpPr>
          <p:cNvPr id="50" name="TextBox 11"/>
          <p:cNvSpPr/>
          <p:nvPr/>
        </p:nvSpPr>
        <p:spPr>
          <a:xfrm>
            <a:off x="1573920" y="3615480"/>
            <a:ext cx="10539720" cy="1790640"/>
          </a:xfrm>
          <a:prstGeom prst="rect">
            <a:avLst/>
          </a:prstGeom>
          <a:noFill/>
          <a:ln w="0">
            <a:noFill/>
          </a:ln>
        </p:spPr>
        <p:style>
          <a:lnRef idx="0"/>
          <a:fillRef idx="0"/>
          <a:effectRef idx="0"/>
          <a:fontRef idx="minor"/>
        </p:style>
        <p:txBody>
          <a:bodyPr lIns="0" rIns="0" tIns="0" bIns="0" anchor="t">
            <a:spAutoFit/>
          </a:bodyPr>
          <a:p>
            <a:pPr>
              <a:lnSpc>
                <a:spcPts val="7050"/>
              </a:lnSpc>
              <a:buNone/>
            </a:pPr>
            <a:r>
              <a:rPr b="0" lang="en-US" sz="5880" spc="-1" strike="noStrike">
                <a:solidFill>
                  <a:srgbClr val="fffbfb"/>
                </a:solidFill>
                <a:latin typeface="Now Bold"/>
                <a:ea typeface="DejaVu Sans"/>
              </a:rPr>
              <a:t>BIOMETRIC STUDENT ATTENDANCE</a:t>
            </a:r>
            <a:endParaRPr b="0" lang="en-US" sz="588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239" name="Group 2"/>
          <p:cNvGrpSpPr/>
          <p:nvPr/>
        </p:nvGrpSpPr>
        <p:grpSpPr>
          <a:xfrm>
            <a:off x="10899360" y="-54720"/>
            <a:ext cx="8958240" cy="9312480"/>
            <a:chOff x="10899360" y="-54720"/>
            <a:chExt cx="8958240" cy="9312480"/>
          </a:xfrm>
        </p:grpSpPr>
        <p:sp>
          <p:nvSpPr>
            <p:cNvPr id="240" name="Freeform 3"/>
            <p:cNvSpPr/>
            <p:nvPr/>
          </p:nvSpPr>
          <p:spPr>
            <a:xfrm>
              <a:off x="10899360" y="-54720"/>
              <a:ext cx="8958240" cy="9312480"/>
            </a:xfrm>
            <a:custGeom>
              <a:avLst/>
              <a:gdLst/>
              <a:ah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rotWithShape="0">
              <a:blip r:embed="rId1"/>
              <a:srcRect/>
              <a:stretch/>
            </a:blipFill>
            <a:ln w="0">
              <a:noFill/>
            </a:ln>
          </p:spPr>
          <p:style>
            <a:lnRef idx="0"/>
            <a:fillRef idx="0"/>
            <a:effectRef idx="0"/>
            <a:fontRef idx="minor"/>
          </p:style>
        </p:sp>
      </p:grpSp>
      <p:sp>
        <p:nvSpPr>
          <p:cNvPr id="241" name="Freeform 4"/>
          <p:cNvSpPr/>
          <p:nvPr/>
        </p:nvSpPr>
        <p:spPr>
          <a:xfrm>
            <a:off x="17259480" y="8127360"/>
            <a:ext cx="1802160" cy="1802160"/>
          </a:xfrm>
          <a:custGeom>
            <a:avLst/>
            <a:gdLst/>
            <a:ahLst/>
            <a:rect l="l" t="t" r="r" b="b"/>
            <a:pathLst>
              <a:path w="1802889" h="1802889">
                <a:moveTo>
                  <a:pt x="0" y="0"/>
                </a:moveTo>
                <a:lnTo>
                  <a:pt x="1802889" y="0"/>
                </a:lnTo>
                <a:lnTo>
                  <a:pt x="1802889" y="1802889"/>
                </a:lnTo>
                <a:lnTo>
                  <a:pt x="0" y="1802889"/>
                </a:lnTo>
                <a:lnTo>
                  <a:pt x="0" y="0"/>
                </a:lnTo>
                <a:close/>
              </a:path>
            </a:pathLst>
          </a:custGeom>
          <a:blipFill rotWithShape="0">
            <a:blip r:embed="rId2"/>
            <a:srcRect/>
            <a:stretch/>
          </a:blipFill>
          <a:ln w="0">
            <a:noFill/>
          </a:ln>
        </p:spPr>
        <p:style>
          <a:lnRef idx="0"/>
          <a:fillRef idx="0"/>
          <a:effectRef idx="0"/>
          <a:fontRef idx="minor"/>
        </p:style>
      </p:sp>
      <p:sp>
        <p:nvSpPr>
          <p:cNvPr id="242" name="Freeform 5"/>
          <p:cNvSpPr/>
          <p:nvPr/>
        </p:nvSpPr>
        <p:spPr>
          <a:xfrm>
            <a:off x="9833400" y="-1033200"/>
            <a:ext cx="2292480" cy="2292480"/>
          </a:xfrm>
          <a:custGeom>
            <a:avLst/>
            <a:gdLst/>
            <a:ahLst/>
            <a:rect l="l" t="t" r="r" b="b"/>
            <a:pathLst>
              <a:path w="2293320" h="2293320">
                <a:moveTo>
                  <a:pt x="0" y="0"/>
                </a:moveTo>
                <a:lnTo>
                  <a:pt x="2293320" y="0"/>
                </a:lnTo>
                <a:lnTo>
                  <a:pt x="2293320" y="2293319"/>
                </a:lnTo>
                <a:lnTo>
                  <a:pt x="0" y="2293319"/>
                </a:lnTo>
                <a:lnTo>
                  <a:pt x="0" y="0"/>
                </a:lnTo>
                <a:close/>
              </a:path>
            </a:pathLst>
          </a:custGeom>
          <a:blipFill rotWithShape="0">
            <a:blip r:embed="rId3"/>
            <a:srcRect/>
            <a:stretch/>
          </a:blipFill>
          <a:ln w="0">
            <a:noFill/>
          </a:ln>
        </p:spPr>
        <p:style>
          <a:lnRef idx="0"/>
          <a:fillRef idx="0"/>
          <a:effectRef idx="0"/>
          <a:fontRef idx="minor"/>
        </p:style>
      </p:sp>
      <p:sp>
        <p:nvSpPr>
          <p:cNvPr id="243" name="TextBox 6"/>
          <p:cNvSpPr/>
          <p:nvPr/>
        </p:nvSpPr>
        <p:spPr>
          <a:xfrm>
            <a:off x="2350440" y="3521880"/>
            <a:ext cx="3237840" cy="1588320"/>
          </a:xfrm>
          <a:prstGeom prst="rect">
            <a:avLst/>
          </a:prstGeom>
          <a:noFill/>
          <a:ln w="0">
            <a:noFill/>
          </a:ln>
        </p:spPr>
        <p:style>
          <a:lnRef idx="0"/>
          <a:fillRef idx="0"/>
          <a:effectRef idx="0"/>
          <a:fontRef idx="minor"/>
        </p:style>
        <p:txBody>
          <a:bodyPr lIns="0" rIns="0" tIns="0" bIns="0" anchor="t">
            <a:spAutoFit/>
          </a:bodyPr>
          <a:p>
            <a:pPr algn="ctr">
              <a:lnSpc>
                <a:spcPts val="12506"/>
              </a:lnSpc>
              <a:buNone/>
              <a:tabLst>
                <a:tab algn="l" pos="0"/>
              </a:tabLst>
            </a:pPr>
            <a:r>
              <a:rPr b="0" lang="en-US" sz="10420" spc="-1" strike="noStrike">
                <a:solidFill>
                  <a:srgbClr val="ffffff"/>
                </a:solidFill>
                <a:latin typeface="Now Bold"/>
                <a:ea typeface="DejaVu Sans"/>
              </a:rPr>
              <a:t>80%</a:t>
            </a:r>
            <a:endParaRPr b="0" lang="en-US" sz="10420" spc="-1" strike="noStrike">
              <a:latin typeface="Arial"/>
            </a:endParaRPr>
          </a:p>
        </p:txBody>
      </p:sp>
      <p:pic>
        <p:nvPicPr>
          <p:cNvPr id="244" name="Picture 7" descr=""/>
          <p:cNvPicPr/>
          <p:nvPr/>
        </p:nvPicPr>
        <p:blipFill>
          <a:blip r:embed="rId4"/>
          <a:stretch/>
        </p:blipFill>
        <p:spPr>
          <a:xfrm>
            <a:off x="2185920" y="4818240"/>
            <a:ext cx="3566880" cy="1099800"/>
          </a:xfrm>
          <a:prstGeom prst="rect">
            <a:avLst/>
          </a:prstGeom>
          <a:ln w="0">
            <a:noFill/>
          </a:ln>
        </p:spPr>
      </p:pic>
      <p:sp>
        <p:nvSpPr>
          <p:cNvPr id="245" name="TextBox 8"/>
          <p:cNvSpPr/>
          <p:nvPr/>
        </p:nvSpPr>
        <p:spPr>
          <a:xfrm>
            <a:off x="2350440" y="6676560"/>
            <a:ext cx="3237840" cy="1588320"/>
          </a:xfrm>
          <a:prstGeom prst="rect">
            <a:avLst/>
          </a:prstGeom>
          <a:noFill/>
          <a:ln w="0">
            <a:noFill/>
          </a:ln>
        </p:spPr>
        <p:style>
          <a:lnRef idx="0"/>
          <a:fillRef idx="0"/>
          <a:effectRef idx="0"/>
          <a:fontRef idx="minor"/>
        </p:style>
        <p:txBody>
          <a:bodyPr lIns="0" rIns="0" tIns="0" bIns="0" anchor="t">
            <a:spAutoFit/>
          </a:bodyPr>
          <a:p>
            <a:pPr algn="ctr">
              <a:lnSpc>
                <a:spcPts val="12506"/>
              </a:lnSpc>
              <a:buNone/>
              <a:tabLst>
                <a:tab algn="l" pos="0"/>
              </a:tabLst>
            </a:pPr>
            <a:r>
              <a:rPr b="0" lang="en-US" sz="10420" spc="-1" strike="noStrike">
                <a:solidFill>
                  <a:srgbClr val="ffffff"/>
                </a:solidFill>
                <a:latin typeface="Now Bold"/>
                <a:ea typeface="DejaVu Sans"/>
              </a:rPr>
              <a:t>20%</a:t>
            </a:r>
            <a:endParaRPr b="0" lang="en-US" sz="10420" spc="-1" strike="noStrike">
              <a:latin typeface="Arial"/>
            </a:endParaRPr>
          </a:p>
        </p:txBody>
      </p:sp>
      <p:pic>
        <p:nvPicPr>
          <p:cNvPr id="246" name="Picture 9" descr=""/>
          <p:cNvPicPr/>
          <p:nvPr/>
        </p:nvPicPr>
        <p:blipFill>
          <a:blip r:embed="rId5"/>
          <a:stretch/>
        </p:blipFill>
        <p:spPr>
          <a:xfrm>
            <a:off x="2185920" y="7972920"/>
            <a:ext cx="3566880" cy="1099800"/>
          </a:xfrm>
          <a:prstGeom prst="rect">
            <a:avLst/>
          </a:prstGeom>
          <a:ln w="0">
            <a:noFill/>
          </a:ln>
        </p:spPr>
      </p:pic>
      <p:grpSp>
        <p:nvGrpSpPr>
          <p:cNvPr id="247" name="Group 10"/>
          <p:cNvGrpSpPr/>
          <p:nvPr/>
        </p:nvGrpSpPr>
        <p:grpSpPr>
          <a:xfrm>
            <a:off x="-1542960" y="-199440"/>
            <a:ext cx="2760120" cy="10485720"/>
            <a:chOff x="-1542960" y="-199440"/>
            <a:chExt cx="2760120" cy="10485720"/>
          </a:xfrm>
        </p:grpSpPr>
        <p:sp>
          <p:nvSpPr>
            <p:cNvPr id="248" name="Freeform 11"/>
            <p:cNvSpPr/>
            <p:nvPr/>
          </p:nvSpPr>
          <p:spPr>
            <a:xfrm>
              <a:off x="-1542960" y="-54720"/>
              <a:ext cx="2760120" cy="10341000"/>
            </a:xfrm>
            <a:custGeom>
              <a:avLst/>
              <a:gdLst/>
              <a:ahLst/>
              <a:rect l="l" t="t" r="r" b="b"/>
              <a:pathLst>
                <a:path w="727107" h="2723752">
                  <a:moveTo>
                    <a:pt x="0" y="0"/>
                  </a:moveTo>
                  <a:lnTo>
                    <a:pt x="727107" y="0"/>
                  </a:lnTo>
                  <a:lnTo>
                    <a:pt x="727107" y="2723752"/>
                  </a:lnTo>
                  <a:lnTo>
                    <a:pt x="0" y="2723752"/>
                  </a:lnTo>
                  <a:close/>
                </a:path>
              </a:pathLst>
            </a:custGeom>
            <a:solidFill>
              <a:srgbClr val="145da0"/>
            </a:solidFill>
            <a:ln w="0">
              <a:noFill/>
            </a:ln>
          </p:spPr>
          <p:style>
            <a:lnRef idx="0"/>
            <a:fillRef idx="0"/>
            <a:effectRef idx="0"/>
            <a:fontRef idx="minor"/>
          </p:style>
        </p:sp>
        <p:sp>
          <p:nvSpPr>
            <p:cNvPr id="249" name="TextBox 12"/>
            <p:cNvSpPr/>
            <p:nvPr/>
          </p:nvSpPr>
          <p:spPr>
            <a:xfrm>
              <a:off x="-1542960" y="-199440"/>
              <a:ext cx="2760120" cy="10485720"/>
            </a:xfrm>
            <a:prstGeom prst="rect">
              <a:avLst/>
            </a:prstGeom>
            <a:noFill/>
            <a:ln w="0">
              <a:noFill/>
            </a:ln>
          </p:spPr>
          <p:style>
            <a:lnRef idx="0"/>
            <a:fillRef idx="0"/>
            <a:effectRef idx="0"/>
            <a:fontRef idx="minor"/>
          </p:style>
        </p:sp>
      </p:grpSp>
      <p:sp>
        <p:nvSpPr>
          <p:cNvPr id="250" name="TextBox 13"/>
          <p:cNvSpPr/>
          <p:nvPr/>
        </p:nvSpPr>
        <p:spPr>
          <a:xfrm>
            <a:off x="2682360" y="1760400"/>
            <a:ext cx="6234480" cy="1001160"/>
          </a:xfrm>
          <a:prstGeom prst="rect">
            <a:avLst/>
          </a:prstGeom>
          <a:noFill/>
          <a:ln w="0">
            <a:noFill/>
          </a:ln>
        </p:spPr>
        <p:style>
          <a:lnRef idx="0"/>
          <a:fillRef idx="0"/>
          <a:effectRef idx="0"/>
          <a:fontRef idx="minor"/>
        </p:style>
        <p:txBody>
          <a:bodyPr lIns="0" rIns="0" tIns="0" bIns="0" anchor="t">
            <a:spAutoFit/>
          </a:bodyPr>
          <a:p>
            <a:pPr algn="ctr">
              <a:lnSpc>
                <a:spcPts val="7883"/>
              </a:lnSpc>
              <a:buNone/>
              <a:tabLst>
                <a:tab algn="l" pos="0"/>
              </a:tabLst>
            </a:pPr>
            <a:r>
              <a:rPr b="0" lang="en-US" sz="6569" spc="-1" strike="noStrike">
                <a:solidFill>
                  <a:srgbClr val="ffffff"/>
                </a:solidFill>
                <a:latin typeface="Now Bold"/>
                <a:ea typeface="DejaVu Sans"/>
              </a:rPr>
              <a:t>INTERVIEWS</a:t>
            </a:r>
            <a:endParaRPr b="0" lang="en-US" sz="6569" spc="-1" strike="noStrike">
              <a:latin typeface="Arial"/>
            </a:endParaRPr>
          </a:p>
        </p:txBody>
      </p:sp>
      <p:sp>
        <p:nvSpPr>
          <p:cNvPr id="251" name="TextBox 14"/>
          <p:cNvSpPr/>
          <p:nvPr/>
        </p:nvSpPr>
        <p:spPr>
          <a:xfrm>
            <a:off x="6112080" y="3710520"/>
            <a:ext cx="3727080" cy="2537280"/>
          </a:xfrm>
          <a:prstGeom prst="rect">
            <a:avLst/>
          </a:prstGeom>
          <a:noFill/>
          <a:ln w="0">
            <a:noFill/>
          </a:ln>
        </p:spPr>
        <p:style>
          <a:lnRef idx="0"/>
          <a:fillRef idx="0"/>
          <a:effectRef idx="0"/>
          <a:fontRef idx="minor"/>
        </p:style>
        <p:txBody>
          <a:bodyPr lIns="0" rIns="0" tIns="0" bIns="0" anchor="t">
            <a:spAutoFit/>
          </a:bodyPr>
          <a:p>
            <a:pPr>
              <a:lnSpc>
                <a:spcPts val="2854"/>
              </a:lnSpc>
              <a:buNone/>
              <a:tabLst>
                <a:tab algn="l" pos="0"/>
              </a:tabLst>
            </a:pPr>
            <a:r>
              <a:rPr b="0" lang="en-US" sz="2070" spc="-1" strike="noStrike">
                <a:solidFill>
                  <a:srgbClr val="ffffff"/>
                </a:solidFill>
                <a:latin typeface="DM Sans"/>
                <a:ea typeface="DejaVu Sans"/>
              </a:rPr>
              <a:t>desires a reliable efficient , and secure biometric application that streamlines the process of taking attendance, eliminates errors, and provides real-time data.</a:t>
            </a:r>
            <a:endParaRPr b="0" lang="en-US" sz="2070" spc="-1" strike="noStrike">
              <a:latin typeface="Arial"/>
            </a:endParaRPr>
          </a:p>
        </p:txBody>
      </p:sp>
      <p:sp>
        <p:nvSpPr>
          <p:cNvPr id="252" name="TextBox 15"/>
          <p:cNvSpPr/>
          <p:nvPr/>
        </p:nvSpPr>
        <p:spPr>
          <a:xfrm>
            <a:off x="6065280" y="6843240"/>
            <a:ext cx="3727080" cy="1449720"/>
          </a:xfrm>
          <a:prstGeom prst="rect">
            <a:avLst/>
          </a:prstGeom>
          <a:noFill/>
          <a:ln w="0">
            <a:noFill/>
          </a:ln>
        </p:spPr>
        <p:style>
          <a:lnRef idx="0"/>
          <a:fillRef idx="0"/>
          <a:effectRef idx="0"/>
          <a:fontRef idx="minor"/>
        </p:style>
        <p:txBody>
          <a:bodyPr lIns="0" rIns="0" tIns="0" bIns="0" anchor="t">
            <a:spAutoFit/>
          </a:bodyPr>
          <a:p>
            <a:pPr>
              <a:lnSpc>
                <a:spcPts val="2854"/>
              </a:lnSpc>
              <a:buNone/>
              <a:tabLst>
                <a:tab algn="l" pos="0"/>
              </a:tabLst>
            </a:pPr>
            <a:r>
              <a:rPr b="0" lang="en-US" sz="2070" spc="-1" strike="noStrike">
                <a:solidFill>
                  <a:srgbClr val="ffffff"/>
                </a:solidFill>
                <a:latin typeface="DM Sans"/>
                <a:ea typeface="DejaVu Sans"/>
              </a:rPr>
              <a:t>desires a biometric attendance application that deal with face recognition instead of fingerprint.</a:t>
            </a:r>
            <a:endParaRPr b="0" lang="en-US" sz="207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253" name="Freeform 2"/>
          <p:cNvSpPr/>
          <p:nvPr/>
        </p:nvSpPr>
        <p:spPr>
          <a:xfrm>
            <a:off x="-227520" y="0"/>
            <a:ext cx="6278760" cy="10286280"/>
          </a:xfrm>
          <a:custGeom>
            <a:avLst/>
            <a:gdLst/>
            <a:ahLst/>
            <a:rect l="l" t="t" r="r" b="b"/>
            <a:pathLst>
              <a:path w="6279570" h="10287000">
                <a:moveTo>
                  <a:pt x="0" y="0"/>
                </a:moveTo>
                <a:lnTo>
                  <a:pt x="6279571" y="0"/>
                </a:lnTo>
                <a:lnTo>
                  <a:pt x="6279571" y="10287000"/>
                </a:lnTo>
                <a:lnTo>
                  <a:pt x="0" y="10287000"/>
                </a:lnTo>
                <a:lnTo>
                  <a:pt x="0" y="0"/>
                </a:lnTo>
                <a:close/>
              </a:path>
            </a:pathLst>
          </a:custGeom>
          <a:blipFill rotWithShape="0">
            <a:blip r:embed="rId1"/>
            <a:srcRect/>
            <a:stretch/>
          </a:blipFill>
          <a:ln w="0">
            <a:noFill/>
          </a:ln>
        </p:spPr>
        <p:style>
          <a:lnRef idx="0"/>
          <a:fillRef idx="0"/>
          <a:effectRef idx="0"/>
          <a:fontRef idx="minor"/>
        </p:style>
      </p:sp>
      <p:sp>
        <p:nvSpPr>
          <p:cNvPr id="254" name="Freeform 3"/>
          <p:cNvSpPr/>
          <p:nvPr/>
        </p:nvSpPr>
        <p:spPr>
          <a:xfrm>
            <a:off x="-5993280" y="-5458320"/>
            <a:ext cx="10195920" cy="10195920"/>
          </a:xfrm>
          <a:custGeom>
            <a:avLst/>
            <a:gdLst/>
            <a:ahLst/>
            <a:rect l="l" t="t" r="r" b="b"/>
            <a:pathLst>
              <a:path w="10196686" h="10196686">
                <a:moveTo>
                  <a:pt x="0" y="0"/>
                </a:moveTo>
                <a:lnTo>
                  <a:pt x="10196686" y="0"/>
                </a:lnTo>
                <a:lnTo>
                  <a:pt x="10196686" y="10196685"/>
                </a:lnTo>
                <a:lnTo>
                  <a:pt x="0" y="10196685"/>
                </a:lnTo>
                <a:lnTo>
                  <a:pt x="0" y="0"/>
                </a:lnTo>
                <a:close/>
              </a:path>
            </a:pathLst>
          </a:custGeom>
          <a:blipFill rotWithShape="0">
            <a:blip r:embed="rId2">
              <a:alphaModFix amt="29000"/>
            </a:blip>
            <a:srcRect/>
            <a:stretch/>
          </a:blipFill>
          <a:ln w="0">
            <a:noFill/>
          </a:ln>
        </p:spPr>
        <p:style>
          <a:lnRef idx="0"/>
          <a:fillRef idx="0"/>
          <a:effectRef idx="0"/>
          <a:fontRef idx="minor"/>
        </p:style>
      </p:sp>
      <p:sp>
        <p:nvSpPr>
          <p:cNvPr id="255" name="Freeform 4"/>
          <p:cNvSpPr/>
          <p:nvPr/>
        </p:nvSpPr>
        <p:spPr>
          <a:xfrm>
            <a:off x="14697360" y="6667920"/>
            <a:ext cx="8413560" cy="8413560"/>
          </a:xfrm>
          <a:custGeom>
            <a:avLst/>
            <a:gdLst/>
            <a:ahLst/>
            <a:rect l="l" t="t" r="r" b="b"/>
            <a:pathLst>
              <a:path w="8414387" h="8414387">
                <a:moveTo>
                  <a:pt x="0" y="0"/>
                </a:moveTo>
                <a:lnTo>
                  <a:pt x="8414387" y="0"/>
                </a:lnTo>
                <a:lnTo>
                  <a:pt x="8414387" y="8414387"/>
                </a:lnTo>
                <a:lnTo>
                  <a:pt x="0" y="8414387"/>
                </a:lnTo>
                <a:lnTo>
                  <a:pt x="0" y="0"/>
                </a:lnTo>
                <a:close/>
              </a:path>
            </a:pathLst>
          </a:custGeom>
          <a:blipFill rotWithShape="0">
            <a:blip r:embed="rId3">
              <a:alphaModFix amt="29000"/>
            </a:blip>
            <a:srcRect/>
            <a:stretch/>
          </a:blipFill>
          <a:ln w="0">
            <a:noFill/>
          </a:ln>
        </p:spPr>
        <p:style>
          <a:lnRef idx="0"/>
          <a:fillRef idx="0"/>
          <a:effectRef idx="0"/>
          <a:fontRef idx="minor"/>
        </p:style>
      </p:sp>
      <p:grpSp>
        <p:nvGrpSpPr>
          <p:cNvPr id="256" name="Group 5"/>
          <p:cNvGrpSpPr/>
          <p:nvPr/>
        </p:nvGrpSpPr>
        <p:grpSpPr>
          <a:xfrm>
            <a:off x="5520600" y="3240000"/>
            <a:ext cx="1141560" cy="1141560"/>
            <a:chOff x="5520600" y="3240000"/>
            <a:chExt cx="1141560" cy="1141560"/>
          </a:xfrm>
        </p:grpSpPr>
        <p:sp>
          <p:nvSpPr>
            <p:cNvPr id="257" name="Freeform 6"/>
            <p:cNvSpPr/>
            <p:nvPr/>
          </p:nvSpPr>
          <p:spPr>
            <a:xfrm>
              <a:off x="5520600" y="324000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58" name="TextBox 7"/>
            <p:cNvSpPr/>
            <p:nvPr/>
          </p:nvSpPr>
          <p:spPr>
            <a:xfrm>
              <a:off x="5627880" y="3293640"/>
              <a:ext cx="927360" cy="981000"/>
            </a:xfrm>
            <a:prstGeom prst="rect">
              <a:avLst/>
            </a:prstGeom>
            <a:noFill/>
            <a:ln w="0">
              <a:noFill/>
            </a:ln>
          </p:spPr>
          <p:style>
            <a:lnRef idx="0"/>
            <a:fillRef idx="0"/>
            <a:effectRef idx="0"/>
            <a:fontRef idx="minor"/>
          </p:style>
        </p:sp>
      </p:grpSp>
      <p:sp>
        <p:nvSpPr>
          <p:cNvPr id="259" name="TextBox 8"/>
          <p:cNvSpPr/>
          <p:nvPr/>
        </p:nvSpPr>
        <p:spPr>
          <a:xfrm>
            <a:off x="6597000" y="1869480"/>
            <a:ext cx="9878400" cy="726480"/>
          </a:xfrm>
          <a:prstGeom prst="rect">
            <a:avLst/>
          </a:prstGeom>
          <a:noFill/>
          <a:ln w="0">
            <a:noFill/>
          </a:ln>
        </p:spPr>
        <p:style>
          <a:lnRef idx="0"/>
          <a:fillRef idx="0"/>
          <a:effectRef idx="0"/>
          <a:fontRef idx="minor"/>
        </p:style>
        <p:txBody>
          <a:bodyPr lIns="0" rIns="0" tIns="0" bIns="0" anchor="t">
            <a:spAutoFit/>
          </a:bodyPr>
          <a:p>
            <a:pPr>
              <a:lnSpc>
                <a:spcPts val="5720"/>
              </a:lnSpc>
              <a:buNone/>
              <a:tabLst>
                <a:tab algn="l" pos="0"/>
              </a:tabLst>
            </a:pPr>
            <a:r>
              <a:rPr b="0" lang="en-US" sz="4770" spc="-1" strike="noStrike">
                <a:solidFill>
                  <a:srgbClr val="ffffff"/>
                </a:solidFill>
                <a:latin typeface="Now Bold"/>
                <a:ea typeface="DejaVu Sans"/>
              </a:rPr>
              <a:t>FUNCTIONAL REQUIREMENTS</a:t>
            </a:r>
            <a:endParaRPr b="0" lang="en-US" sz="4770" spc="-1" strike="noStrike">
              <a:latin typeface="Arial"/>
            </a:endParaRPr>
          </a:p>
        </p:txBody>
      </p:sp>
      <p:sp>
        <p:nvSpPr>
          <p:cNvPr id="260" name="TextBox 9"/>
          <p:cNvSpPr/>
          <p:nvPr/>
        </p:nvSpPr>
        <p:spPr>
          <a:xfrm>
            <a:off x="6847560" y="3505680"/>
            <a:ext cx="8545680" cy="3619440"/>
          </a:xfrm>
          <a:prstGeom prst="rect">
            <a:avLst/>
          </a:prstGeom>
          <a:noFill/>
          <a:ln w="0">
            <a:noFill/>
          </a:ln>
        </p:spPr>
        <p:style>
          <a:lnRef idx="0"/>
          <a:fillRef idx="0"/>
          <a:effectRef idx="0"/>
          <a:fontRef idx="minor"/>
        </p:style>
        <p:txBody>
          <a:bodyPr lIns="0" rIns="0" tIns="0" bIns="0" anchor="t">
            <a:spAutoFit/>
          </a:bodyPr>
          <a:p>
            <a:pPr lvl="1" marL="891720" indent="-446040">
              <a:lnSpc>
                <a:spcPts val="5700"/>
              </a:lnSpc>
              <a:buClr>
                <a:srgbClr val="ffffff"/>
              </a:buClr>
              <a:buFont typeface="Arial"/>
              <a:buChar char="•"/>
            </a:pPr>
            <a:r>
              <a:rPr b="0" lang="en-US" sz="4130" spc="-1" strike="noStrike">
                <a:solidFill>
                  <a:srgbClr val="ffffff"/>
                </a:solidFill>
                <a:latin typeface="DM Sans"/>
                <a:ea typeface="DejaVu Sans"/>
              </a:rPr>
              <a:t>User management</a:t>
            </a:r>
            <a:endParaRPr b="0" lang="en-US" sz="4130" spc="-1" strike="noStrike">
              <a:latin typeface="Arial"/>
            </a:endParaRPr>
          </a:p>
          <a:p>
            <a:pPr lvl="1" marL="891720" indent="-446040">
              <a:lnSpc>
                <a:spcPts val="5700"/>
              </a:lnSpc>
              <a:buClr>
                <a:srgbClr val="ffffff"/>
              </a:buClr>
              <a:buFont typeface="Arial"/>
              <a:buChar char="•"/>
            </a:pPr>
            <a:r>
              <a:rPr b="0" lang="en-US" sz="4130" spc="-1" strike="noStrike">
                <a:solidFill>
                  <a:srgbClr val="ffffff"/>
                </a:solidFill>
                <a:latin typeface="DM Sans"/>
                <a:ea typeface="DejaVu Sans"/>
              </a:rPr>
              <a:t>attendance marking</a:t>
            </a:r>
            <a:endParaRPr b="0" lang="en-US" sz="4130" spc="-1" strike="noStrike">
              <a:latin typeface="Arial"/>
            </a:endParaRPr>
          </a:p>
          <a:p>
            <a:pPr lvl="1" marL="891720" indent="-446040">
              <a:lnSpc>
                <a:spcPts val="5700"/>
              </a:lnSpc>
              <a:buClr>
                <a:srgbClr val="ffffff"/>
              </a:buClr>
              <a:buFont typeface="Arial"/>
              <a:buChar char="•"/>
            </a:pPr>
            <a:r>
              <a:rPr b="0" lang="en-US" sz="4130" spc="-1" strike="noStrike">
                <a:solidFill>
                  <a:srgbClr val="ffffff"/>
                </a:solidFill>
                <a:latin typeface="DM Sans"/>
                <a:ea typeface="DejaVu Sans"/>
              </a:rPr>
              <a:t>view attendance data records</a:t>
            </a:r>
            <a:endParaRPr b="0" lang="en-US" sz="4130" spc="-1" strike="noStrike">
              <a:latin typeface="Arial"/>
            </a:endParaRPr>
          </a:p>
          <a:p>
            <a:pPr lvl="1" marL="891720" indent="-446040">
              <a:lnSpc>
                <a:spcPts val="5700"/>
              </a:lnSpc>
              <a:buClr>
                <a:srgbClr val="ffffff"/>
              </a:buClr>
              <a:buFont typeface="Arial"/>
              <a:buChar char="•"/>
            </a:pPr>
            <a:r>
              <a:rPr b="0" lang="en-US" sz="4130" spc="-1" strike="noStrike">
                <a:solidFill>
                  <a:srgbClr val="ffffff"/>
                </a:solidFill>
                <a:latin typeface="DM Sans"/>
                <a:ea typeface="DejaVu Sans"/>
              </a:rPr>
              <a:t>biometric authentication</a:t>
            </a:r>
            <a:endParaRPr b="0" lang="en-US" sz="4130" spc="-1" strike="noStrike">
              <a:latin typeface="Arial"/>
            </a:endParaRPr>
          </a:p>
        </p:txBody>
      </p:sp>
      <p:sp>
        <p:nvSpPr>
          <p:cNvPr id="261" name="Freeform 10"/>
          <p:cNvSpPr/>
          <p:nvPr/>
        </p:nvSpPr>
        <p:spPr>
          <a:xfrm>
            <a:off x="5725440" y="3453840"/>
            <a:ext cx="732600" cy="713880"/>
          </a:xfrm>
          <a:custGeom>
            <a:avLst/>
            <a:gdLst/>
            <a:ahLst/>
            <a:rect l="l" t="t" r="r" b="b"/>
            <a:pathLst>
              <a:path w="733166" h="714504">
                <a:moveTo>
                  <a:pt x="0" y="0"/>
                </a:moveTo>
                <a:lnTo>
                  <a:pt x="733166" y="0"/>
                </a:lnTo>
                <a:lnTo>
                  <a:pt x="733166" y="714504"/>
                </a:lnTo>
                <a:lnTo>
                  <a:pt x="0" y="714504"/>
                </a:lnTo>
                <a:lnTo>
                  <a:pt x="0" y="0"/>
                </a:lnTo>
                <a:close/>
              </a:path>
            </a:pathLst>
          </a:custGeom>
          <a:blipFill rotWithShape="0">
            <a:blip r:embed="rId4"/>
            <a:srcRect/>
            <a:stretch/>
          </a:blipFill>
          <a:ln w="0">
            <a:noFill/>
          </a:ln>
        </p:spPr>
        <p:style>
          <a:lnRef idx="0"/>
          <a:fillRef idx="0"/>
          <a:effectRef idx="0"/>
          <a:fontRef idx="minor"/>
        </p:style>
      </p:sp>
      <p:grpSp>
        <p:nvGrpSpPr>
          <p:cNvPr id="262" name="Group 11"/>
          <p:cNvGrpSpPr/>
          <p:nvPr/>
        </p:nvGrpSpPr>
        <p:grpSpPr>
          <a:xfrm>
            <a:off x="5520600" y="5182560"/>
            <a:ext cx="1141560" cy="1141560"/>
            <a:chOff x="5520600" y="5182560"/>
            <a:chExt cx="1141560" cy="1141560"/>
          </a:xfrm>
        </p:grpSpPr>
        <p:sp>
          <p:nvSpPr>
            <p:cNvPr id="263" name="Freeform 12"/>
            <p:cNvSpPr/>
            <p:nvPr/>
          </p:nvSpPr>
          <p:spPr>
            <a:xfrm>
              <a:off x="5520600" y="518256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64" name="TextBox 13"/>
            <p:cNvSpPr/>
            <p:nvPr/>
          </p:nvSpPr>
          <p:spPr>
            <a:xfrm>
              <a:off x="5627880" y="5236200"/>
              <a:ext cx="927360" cy="981000"/>
            </a:xfrm>
            <a:prstGeom prst="rect">
              <a:avLst/>
            </a:prstGeom>
            <a:noFill/>
            <a:ln w="0">
              <a:noFill/>
            </a:ln>
          </p:spPr>
          <p:style>
            <a:lnRef idx="0"/>
            <a:fillRef idx="0"/>
            <a:effectRef idx="0"/>
            <a:fontRef idx="minor"/>
          </p:style>
        </p:sp>
      </p:grpSp>
      <p:sp>
        <p:nvSpPr>
          <p:cNvPr id="265" name="Freeform 14"/>
          <p:cNvSpPr/>
          <p:nvPr/>
        </p:nvSpPr>
        <p:spPr>
          <a:xfrm>
            <a:off x="5798880" y="5431320"/>
            <a:ext cx="585000" cy="668880"/>
          </a:xfrm>
          <a:custGeom>
            <a:avLst/>
            <a:gdLst/>
            <a:ahLst/>
            <a:rect l="l" t="t" r="r" b="b"/>
            <a:pathLst>
              <a:path w="585607" h="669613">
                <a:moveTo>
                  <a:pt x="0" y="0"/>
                </a:moveTo>
                <a:lnTo>
                  <a:pt x="585608" y="0"/>
                </a:lnTo>
                <a:lnTo>
                  <a:pt x="585608" y="669613"/>
                </a:lnTo>
                <a:lnTo>
                  <a:pt x="0" y="669613"/>
                </a:lnTo>
                <a:lnTo>
                  <a:pt x="0" y="0"/>
                </a:lnTo>
                <a:close/>
              </a:path>
            </a:pathLst>
          </a:custGeom>
          <a:blipFill rotWithShape="0">
            <a:blip r:embed="rId5"/>
            <a:srcRect/>
            <a:stretch/>
          </a:blipFill>
          <a:ln w="0">
            <a:noFill/>
          </a:ln>
        </p:spPr>
        <p:style>
          <a:lnRef idx="0"/>
          <a:fillRef idx="0"/>
          <a:effectRef idx="0"/>
          <a:fontRef idx="minor"/>
        </p:style>
      </p:sp>
      <p:grpSp>
        <p:nvGrpSpPr>
          <p:cNvPr id="266" name="Group 15"/>
          <p:cNvGrpSpPr/>
          <p:nvPr/>
        </p:nvGrpSpPr>
        <p:grpSpPr>
          <a:xfrm>
            <a:off x="5520600" y="7125120"/>
            <a:ext cx="1141560" cy="1141560"/>
            <a:chOff x="5520600" y="7125120"/>
            <a:chExt cx="1141560" cy="1141560"/>
          </a:xfrm>
        </p:grpSpPr>
        <p:sp>
          <p:nvSpPr>
            <p:cNvPr id="267" name="Freeform 16"/>
            <p:cNvSpPr/>
            <p:nvPr/>
          </p:nvSpPr>
          <p:spPr>
            <a:xfrm>
              <a:off x="5520600" y="712512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68" name="TextBox 17"/>
            <p:cNvSpPr/>
            <p:nvPr/>
          </p:nvSpPr>
          <p:spPr>
            <a:xfrm>
              <a:off x="5627880" y="7178760"/>
              <a:ext cx="927360" cy="981000"/>
            </a:xfrm>
            <a:prstGeom prst="rect">
              <a:avLst/>
            </a:prstGeom>
            <a:noFill/>
            <a:ln w="0">
              <a:noFill/>
            </a:ln>
          </p:spPr>
          <p:style>
            <a:lnRef idx="0"/>
            <a:fillRef idx="0"/>
            <a:effectRef idx="0"/>
            <a:fontRef idx="minor"/>
          </p:style>
        </p:sp>
      </p:grpSp>
      <p:sp>
        <p:nvSpPr>
          <p:cNvPr id="269" name="Freeform 18"/>
          <p:cNvSpPr/>
          <p:nvPr/>
        </p:nvSpPr>
        <p:spPr>
          <a:xfrm>
            <a:off x="5818320" y="7372440"/>
            <a:ext cx="565560" cy="720360"/>
          </a:xfrm>
          <a:custGeom>
            <a:avLst/>
            <a:gdLst/>
            <a:ahLst/>
            <a:rect l="l" t="t" r="r" b="b"/>
            <a:pathLst>
              <a:path w="566255" h="720926">
                <a:moveTo>
                  <a:pt x="0" y="0"/>
                </a:moveTo>
                <a:lnTo>
                  <a:pt x="566255" y="0"/>
                </a:lnTo>
                <a:lnTo>
                  <a:pt x="566255" y="720926"/>
                </a:lnTo>
                <a:lnTo>
                  <a:pt x="0" y="720926"/>
                </a:lnTo>
                <a:lnTo>
                  <a:pt x="0" y="0"/>
                </a:lnTo>
                <a:close/>
              </a:path>
            </a:pathLst>
          </a:custGeom>
          <a:blipFill rotWithShape="0">
            <a:blip r:embed="rId6"/>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270" name="Freeform 2"/>
          <p:cNvSpPr/>
          <p:nvPr/>
        </p:nvSpPr>
        <p:spPr>
          <a:xfrm>
            <a:off x="-227520" y="0"/>
            <a:ext cx="6278760" cy="10286280"/>
          </a:xfrm>
          <a:custGeom>
            <a:avLst/>
            <a:gdLst/>
            <a:ahLst/>
            <a:rect l="l" t="t" r="r" b="b"/>
            <a:pathLst>
              <a:path w="6279570" h="10287000">
                <a:moveTo>
                  <a:pt x="0" y="0"/>
                </a:moveTo>
                <a:lnTo>
                  <a:pt x="6279571" y="0"/>
                </a:lnTo>
                <a:lnTo>
                  <a:pt x="6279571" y="10287000"/>
                </a:lnTo>
                <a:lnTo>
                  <a:pt x="0" y="10287000"/>
                </a:lnTo>
                <a:lnTo>
                  <a:pt x="0" y="0"/>
                </a:lnTo>
                <a:close/>
              </a:path>
            </a:pathLst>
          </a:custGeom>
          <a:blipFill rotWithShape="0">
            <a:blip r:embed="rId1"/>
            <a:srcRect/>
            <a:stretch/>
          </a:blipFill>
          <a:ln w="0">
            <a:noFill/>
          </a:ln>
        </p:spPr>
        <p:style>
          <a:lnRef idx="0"/>
          <a:fillRef idx="0"/>
          <a:effectRef idx="0"/>
          <a:fontRef idx="minor"/>
        </p:style>
      </p:sp>
      <p:sp>
        <p:nvSpPr>
          <p:cNvPr id="271" name="Freeform 3"/>
          <p:cNvSpPr/>
          <p:nvPr/>
        </p:nvSpPr>
        <p:spPr>
          <a:xfrm>
            <a:off x="-5993280" y="-5458320"/>
            <a:ext cx="10195920" cy="10195920"/>
          </a:xfrm>
          <a:custGeom>
            <a:avLst/>
            <a:gdLst/>
            <a:ahLst/>
            <a:rect l="l" t="t" r="r" b="b"/>
            <a:pathLst>
              <a:path w="10196686" h="10196686">
                <a:moveTo>
                  <a:pt x="0" y="0"/>
                </a:moveTo>
                <a:lnTo>
                  <a:pt x="10196686" y="0"/>
                </a:lnTo>
                <a:lnTo>
                  <a:pt x="10196686" y="10196685"/>
                </a:lnTo>
                <a:lnTo>
                  <a:pt x="0" y="10196685"/>
                </a:lnTo>
                <a:lnTo>
                  <a:pt x="0" y="0"/>
                </a:lnTo>
                <a:close/>
              </a:path>
            </a:pathLst>
          </a:custGeom>
          <a:blipFill rotWithShape="0">
            <a:blip r:embed="rId2">
              <a:alphaModFix amt="29000"/>
            </a:blip>
            <a:srcRect/>
            <a:stretch/>
          </a:blipFill>
          <a:ln w="0">
            <a:noFill/>
          </a:ln>
        </p:spPr>
        <p:style>
          <a:lnRef idx="0"/>
          <a:fillRef idx="0"/>
          <a:effectRef idx="0"/>
          <a:fontRef idx="minor"/>
        </p:style>
      </p:sp>
      <p:sp>
        <p:nvSpPr>
          <p:cNvPr id="272" name="Freeform 4"/>
          <p:cNvSpPr/>
          <p:nvPr/>
        </p:nvSpPr>
        <p:spPr>
          <a:xfrm>
            <a:off x="14697360" y="6667920"/>
            <a:ext cx="8413560" cy="8413560"/>
          </a:xfrm>
          <a:custGeom>
            <a:avLst/>
            <a:gdLst/>
            <a:ahLst/>
            <a:rect l="l" t="t" r="r" b="b"/>
            <a:pathLst>
              <a:path w="8414387" h="8414387">
                <a:moveTo>
                  <a:pt x="0" y="0"/>
                </a:moveTo>
                <a:lnTo>
                  <a:pt x="8414387" y="0"/>
                </a:lnTo>
                <a:lnTo>
                  <a:pt x="8414387" y="8414387"/>
                </a:lnTo>
                <a:lnTo>
                  <a:pt x="0" y="8414387"/>
                </a:lnTo>
                <a:lnTo>
                  <a:pt x="0" y="0"/>
                </a:lnTo>
                <a:close/>
              </a:path>
            </a:pathLst>
          </a:custGeom>
          <a:blipFill rotWithShape="0">
            <a:blip r:embed="rId3">
              <a:alphaModFix amt="29000"/>
            </a:blip>
            <a:srcRect/>
            <a:stretch/>
          </a:blipFill>
          <a:ln w="0">
            <a:noFill/>
          </a:ln>
        </p:spPr>
        <p:style>
          <a:lnRef idx="0"/>
          <a:fillRef idx="0"/>
          <a:effectRef idx="0"/>
          <a:fontRef idx="minor"/>
        </p:style>
      </p:sp>
      <p:grpSp>
        <p:nvGrpSpPr>
          <p:cNvPr id="273" name="Group 5"/>
          <p:cNvGrpSpPr/>
          <p:nvPr/>
        </p:nvGrpSpPr>
        <p:grpSpPr>
          <a:xfrm>
            <a:off x="5520600" y="3240000"/>
            <a:ext cx="1141560" cy="1141560"/>
            <a:chOff x="5520600" y="3240000"/>
            <a:chExt cx="1141560" cy="1141560"/>
          </a:xfrm>
        </p:grpSpPr>
        <p:sp>
          <p:nvSpPr>
            <p:cNvPr id="274" name="Freeform 6"/>
            <p:cNvSpPr/>
            <p:nvPr/>
          </p:nvSpPr>
          <p:spPr>
            <a:xfrm>
              <a:off x="5520600" y="324000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75" name="TextBox 7"/>
            <p:cNvSpPr/>
            <p:nvPr/>
          </p:nvSpPr>
          <p:spPr>
            <a:xfrm>
              <a:off x="5627880" y="3293640"/>
              <a:ext cx="927360" cy="981000"/>
            </a:xfrm>
            <a:prstGeom prst="rect">
              <a:avLst/>
            </a:prstGeom>
            <a:noFill/>
            <a:ln w="0">
              <a:noFill/>
            </a:ln>
          </p:spPr>
          <p:style>
            <a:lnRef idx="0"/>
            <a:fillRef idx="0"/>
            <a:effectRef idx="0"/>
            <a:fontRef idx="minor"/>
          </p:style>
        </p:sp>
      </p:grpSp>
      <p:sp>
        <p:nvSpPr>
          <p:cNvPr id="276" name="TextBox 8"/>
          <p:cNvSpPr/>
          <p:nvPr/>
        </p:nvSpPr>
        <p:spPr>
          <a:xfrm>
            <a:off x="6597000" y="1869480"/>
            <a:ext cx="10771560" cy="711000"/>
          </a:xfrm>
          <a:prstGeom prst="rect">
            <a:avLst/>
          </a:prstGeom>
          <a:noFill/>
          <a:ln w="0">
            <a:noFill/>
          </a:ln>
        </p:spPr>
        <p:style>
          <a:lnRef idx="0"/>
          <a:fillRef idx="0"/>
          <a:effectRef idx="0"/>
          <a:fontRef idx="minor"/>
        </p:style>
        <p:txBody>
          <a:bodyPr lIns="0" rIns="0" tIns="0" bIns="0" anchor="t">
            <a:spAutoFit/>
          </a:bodyPr>
          <a:p>
            <a:pPr>
              <a:lnSpc>
                <a:spcPts val="5598"/>
              </a:lnSpc>
              <a:buNone/>
              <a:tabLst>
                <a:tab algn="l" pos="0"/>
              </a:tabLst>
            </a:pPr>
            <a:r>
              <a:rPr b="0" lang="en-US" sz="4670" spc="-1" strike="noStrike">
                <a:solidFill>
                  <a:srgbClr val="ffffff"/>
                </a:solidFill>
                <a:latin typeface="Now Bold"/>
                <a:ea typeface="DejaVu Sans"/>
              </a:rPr>
              <a:t>NON-FUNCTIONAL REQUIREMENTS</a:t>
            </a:r>
            <a:endParaRPr b="0" lang="en-US" sz="4670" spc="-1" strike="noStrike">
              <a:latin typeface="Arial"/>
            </a:endParaRPr>
          </a:p>
        </p:txBody>
      </p:sp>
      <p:sp>
        <p:nvSpPr>
          <p:cNvPr id="277" name="TextBox 9"/>
          <p:cNvSpPr/>
          <p:nvPr/>
        </p:nvSpPr>
        <p:spPr>
          <a:xfrm>
            <a:off x="6847560" y="3495960"/>
            <a:ext cx="6015240" cy="6100200"/>
          </a:xfrm>
          <a:prstGeom prst="rect">
            <a:avLst/>
          </a:prstGeom>
          <a:noFill/>
          <a:ln w="0">
            <a:noFill/>
          </a:ln>
        </p:spPr>
        <p:style>
          <a:lnRef idx="0"/>
          <a:fillRef idx="0"/>
          <a:effectRef idx="0"/>
          <a:fontRef idx="minor"/>
        </p:style>
        <p:txBody>
          <a:bodyPr lIns="0" rIns="0" tIns="0" bIns="0" anchor="t">
            <a:spAutoFit/>
          </a:bodyPr>
          <a:p>
            <a:pPr lvl="1" marL="1064520" indent="-532440">
              <a:lnSpc>
                <a:spcPts val="6803"/>
              </a:lnSpc>
              <a:buClr>
                <a:srgbClr val="ffffff"/>
              </a:buClr>
              <a:buFont typeface="Arial"/>
              <a:buChar char="•"/>
            </a:pPr>
            <a:r>
              <a:rPr b="0" lang="en-US" sz="4930" spc="-1" strike="noStrike">
                <a:solidFill>
                  <a:srgbClr val="ffffff"/>
                </a:solidFill>
                <a:latin typeface="DM Sans"/>
                <a:ea typeface="DejaVu Sans"/>
              </a:rPr>
              <a:t>Performance</a:t>
            </a:r>
            <a:endParaRPr b="0" lang="en-US" sz="4930" spc="-1" strike="noStrike">
              <a:latin typeface="Arial"/>
            </a:endParaRPr>
          </a:p>
          <a:p>
            <a:pPr lvl="1" marL="1064520" indent="-532440">
              <a:lnSpc>
                <a:spcPts val="6803"/>
              </a:lnSpc>
              <a:buClr>
                <a:srgbClr val="ffffff"/>
              </a:buClr>
              <a:buFont typeface="Arial"/>
              <a:buChar char="•"/>
            </a:pPr>
            <a:r>
              <a:rPr b="0" lang="en-US" sz="4930" spc="-1" strike="noStrike">
                <a:solidFill>
                  <a:srgbClr val="ffffff"/>
                </a:solidFill>
                <a:latin typeface="DM Sans"/>
                <a:ea typeface="DejaVu Sans"/>
              </a:rPr>
              <a:t>Usability</a:t>
            </a:r>
            <a:endParaRPr b="0" lang="en-US" sz="4930" spc="-1" strike="noStrike">
              <a:latin typeface="Arial"/>
            </a:endParaRPr>
          </a:p>
          <a:p>
            <a:pPr lvl="1" marL="1064520" indent="-532440">
              <a:lnSpc>
                <a:spcPts val="6803"/>
              </a:lnSpc>
              <a:buClr>
                <a:srgbClr val="ffffff"/>
              </a:buClr>
              <a:buFont typeface="Arial"/>
              <a:buChar char="•"/>
            </a:pPr>
            <a:r>
              <a:rPr b="0" lang="en-US" sz="4930" spc="-1" strike="noStrike">
                <a:solidFill>
                  <a:srgbClr val="ffffff"/>
                </a:solidFill>
                <a:latin typeface="DM Sans"/>
                <a:ea typeface="DejaVu Sans"/>
              </a:rPr>
              <a:t>reliability</a:t>
            </a:r>
            <a:endParaRPr b="0" lang="en-US" sz="4930" spc="-1" strike="noStrike">
              <a:latin typeface="Arial"/>
            </a:endParaRPr>
          </a:p>
          <a:p>
            <a:pPr lvl="1" marL="1064520" indent="-532440">
              <a:lnSpc>
                <a:spcPts val="6803"/>
              </a:lnSpc>
              <a:buClr>
                <a:srgbClr val="ffffff"/>
              </a:buClr>
              <a:buFont typeface="Arial"/>
              <a:buChar char="•"/>
            </a:pPr>
            <a:r>
              <a:rPr b="0" lang="en-US" sz="4930" spc="-1" strike="noStrike">
                <a:solidFill>
                  <a:srgbClr val="ffffff"/>
                </a:solidFill>
                <a:latin typeface="DM Sans"/>
                <a:ea typeface="DejaVu Sans"/>
              </a:rPr>
              <a:t>security</a:t>
            </a:r>
            <a:endParaRPr b="0" lang="en-US" sz="4930" spc="-1" strike="noStrike">
              <a:latin typeface="Arial"/>
            </a:endParaRPr>
          </a:p>
          <a:p>
            <a:pPr lvl="1" marL="1064520" indent="-532440">
              <a:lnSpc>
                <a:spcPts val="6803"/>
              </a:lnSpc>
              <a:buClr>
                <a:srgbClr val="ffffff"/>
              </a:buClr>
              <a:buFont typeface="Arial"/>
              <a:buChar char="•"/>
            </a:pPr>
            <a:r>
              <a:rPr b="0" lang="en-US" sz="4930" spc="-1" strike="noStrike">
                <a:solidFill>
                  <a:srgbClr val="ffffff"/>
                </a:solidFill>
                <a:latin typeface="DM Sans"/>
                <a:ea typeface="DejaVu Sans"/>
              </a:rPr>
              <a:t>maintainability</a:t>
            </a:r>
            <a:endParaRPr b="0" lang="en-US" sz="4930" spc="-1" strike="noStrike">
              <a:latin typeface="Arial"/>
            </a:endParaRPr>
          </a:p>
          <a:p>
            <a:pPr lvl="1" marL="1064520" indent="-532440">
              <a:lnSpc>
                <a:spcPts val="6803"/>
              </a:lnSpc>
              <a:buClr>
                <a:srgbClr val="ffffff"/>
              </a:buClr>
              <a:buFont typeface="Arial"/>
              <a:buChar char="•"/>
            </a:pPr>
            <a:r>
              <a:rPr b="0" lang="en-US" sz="4930" spc="-1" strike="noStrike">
                <a:solidFill>
                  <a:srgbClr val="ffffff"/>
                </a:solidFill>
                <a:latin typeface="DM Sans"/>
                <a:ea typeface="DejaVu Sans"/>
              </a:rPr>
              <a:t>portability</a:t>
            </a:r>
            <a:endParaRPr b="0" lang="en-US" sz="4930" spc="-1" strike="noStrike">
              <a:latin typeface="Arial"/>
            </a:endParaRPr>
          </a:p>
          <a:p>
            <a:pPr lvl="1" marL="1129320" indent="-564840">
              <a:lnSpc>
                <a:spcPts val="7217"/>
              </a:lnSpc>
              <a:buClr>
                <a:srgbClr val="ffffff"/>
              </a:buClr>
              <a:buFont typeface="Arial"/>
              <a:buChar char="•"/>
            </a:pPr>
            <a:r>
              <a:rPr b="0" lang="en-US" sz="5230" spc="-1" strike="noStrike">
                <a:solidFill>
                  <a:srgbClr val="ffffff"/>
                </a:solidFill>
                <a:latin typeface="DM Sans"/>
                <a:ea typeface="DejaVu Sans"/>
              </a:rPr>
              <a:t>scalability</a:t>
            </a:r>
            <a:endParaRPr b="0" lang="en-US" sz="5230" spc="-1" strike="noStrike">
              <a:latin typeface="Arial"/>
            </a:endParaRPr>
          </a:p>
        </p:txBody>
      </p:sp>
      <p:sp>
        <p:nvSpPr>
          <p:cNvPr id="278" name="Freeform 10"/>
          <p:cNvSpPr/>
          <p:nvPr/>
        </p:nvSpPr>
        <p:spPr>
          <a:xfrm>
            <a:off x="5725440" y="3453840"/>
            <a:ext cx="732600" cy="713880"/>
          </a:xfrm>
          <a:custGeom>
            <a:avLst/>
            <a:gdLst/>
            <a:ahLst/>
            <a:rect l="l" t="t" r="r" b="b"/>
            <a:pathLst>
              <a:path w="733166" h="714504">
                <a:moveTo>
                  <a:pt x="0" y="0"/>
                </a:moveTo>
                <a:lnTo>
                  <a:pt x="733166" y="0"/>
                </a:lnTo>
                <a:lnTo>
                  <a:pt x="733166" y="714504"/>
                </a:lnTo>
                <a:lnTo>
                  <a:pt x="0" y="714504"/>
                </a:lnTo>
                <a:lnTo>
                  <a:pt x="0" y="0"/>
                </a:lnTo>
                <a:close/>
              </a:path>
            </a:pathLst>
          </a:custGeom>
          <a:blipFill rotWithShape="0">
            <a:blip r:embed="rId4"/>
            <a:srcRect/>
            <a:stretch/>
          </a:blipFill>
          <a:ln w="0">
            <a:noFill/>
          </a:ln>
        </p:spPr>
        <p:style>
          <a:lnRef idx="0"/>
          <a:fillRef idx="0"/>
          <a:effectRef idx="0"/>
          <a:fontRef idx="minor"/>
        </p:style>
      </p:sp>
      <p:grpSp>
        <p:nvGrpSpPr>
          <p:cNvPr id="279" name="Group 11"/>
          <p:cNvGrpSpPr/>
          <p:nvPr/>
        </p:nvGrpSpPr>
        <p:grpSpPr>
          <a:xfrm>
            <a:off x="5520600" y="5182560"/>
            <a:ext cx="1141560" cy="1141560"/>
            <a:chOff x="5520600" y="5182560"/>
            <a:chExt cx="1141560" cy="1141560"/>
          </a:xfrm>
        </p:grpSpPr>
        <p:sp>
          <p:nvSpPr>
            <p:cNvPr id="280" name="Freeform 12"/>
            <p:cNvSpPr/>
            <p:nvPr/>
          </p:nvSpPr>
          <p:spPr>
            <a:xfrm>
              <a:off x="5520600" y="518256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81" name="TextBox 13"/>
            <p:cNvSpPr/>
            <p:nvPr/>
          </p:nvSpPr>
          <p:spPr>
            <a:xfrm>
              <a:off x="5627880" y="5236200"/>
              <a:ext cx="927360" cy="981000"/>
            </a:xfrm>
            <a:prstGeom prst="rect">
              <a:avLst/>
            </a:prstGeom>
            <a:noFill/>
            <a:ln w="0">
              <a:noFill/>
            </a:ln>
          </p:spPr>
          <p:style>
            <a:lnRef idx="0"/>
            <a:fillRef idx="0"/>
            <a:effectRef idx="0"/>
            <a:fontRef idx="minor"/>
          </p:style>
        </p:sp>
      </p:grpSp>
      <p:sp>
        <p:nvSpPr>
          <p:cNvPr id="282" name="Freeform 14"/>
          <p:cNvSpPr/>
          <p:nvPr/>
        </p:nvSpPr>
        <p:spPr>
          <a:xfrm>
            <a:off x="5798880" y="5431320"/>
            <a:ext cx="585000" cy="668880"/>
          </a:xfrm>
          <a:custGeom>
            <a:avLst/>
            <a:gdLst/>
            <a:ahLst/>
            <a:rect l="l" t="t" r="r" b="b"/>
            <a:pathLst>
              <a:path w="585607" h="669613">
                <a:moveTo>
                  <a:pt x="0" y="0"/>
                </a:moveTo>
                <a:lnTo>
                  <a:pt x="585608" y="0"/>
                </a:lnTo>
                <a:lnTo>
                  <a:pt x="585608" y="669613"/>
                </a:lnTo>
                <a:lnTo>
                  <a:pt x="0" y="669613"/>
                </a:lnTo>
                <a:lnTo>
                  <a:pt x="0" y="0"/>
                </a:lnTo>
                <a:close/>
              </a:path>
            </a:pathLst>
          </a:custGeom>
          <a:blipFill rotWithShape="0">
            <a:blip r:embed="rId5"/>
            <a:srcRect/>
            <a:stretch/>
          </a:blipFill>
          <a:ln w="0">
            <a:noFill/>
          </a:ln>
        </p:spPr>
        <p:style>
          <a:lnRef idx="0"/>
          <a:fillRef idx="0"/>
          <a:effectRef idx="0"/>
          <a:fontRef idx="minor"/>
        </p:style>
      </p:sp>
      <p:grpSp>
        <p:nvGrpSpPr>
          <p:cNvPr id="283" name="Group 15"/>
          <p:cNvGrpSpPr/>
          <p:nvPr/>
        </p:nvGrpSpPr>
        <p:grpSpPr>
          <a:xfrm>
            <a:off x="5520600" y="7125120"/>
            <a:ext cx="1141560" cy="1141560"/>
            <a:chOff x="5520600" y="7125120"/>
            <a:chExt cx="1141560" cy="1141560"/>
          </a:xfrm>
        </p:grpSpPr>
        <p:sp>
          <p:nvSpPr>
            <p:cNvPr id="284" name="Freeform 16"/>
            <p:cNvSpPr/>
            <p:nvPr/>
          </p:nvSpPr>
          <p:spPr>
            <a:xfrm>
              <a:off x="5520600" y="712512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85" name="TextBox 17"/>
            <p:cNvSpPr/>
            <p:nvPr/>
          </p:nvSpPr>
          <p:spPr>
            <a:xfrm>
              <a:off x="5627880" y="7178760"/>
              <a:ext cx="927360" cy="981000"/>
            </a:xfrm>
            <a:prstGeom prst="rect">
              <a:avLst/>
            </a:prstGeom>
            <a:noFill/>
            <a:ln w="0">
              <a:noFill/>
            </a:ln>
          </p:spPr>
          <p:style>
            <a:lnRef idx="0"/>
            <a:fillRef idx="0"/>
            <a:effectRef idx="0"/>
            <a:fontRef idx="minor"/>
          </p:style>
        </p:sp>
      </p:grpSp>
      <p:sp>
        <p:nvSpPr>
          <p:cNvPr id="286" name="Freeform 18"/>
          <p:cNvSpPr/>
          <p:nvPr/>
        </p:nvSpPr>
        <p:spPr>
          <a:xfrm>
            <a:off x="5818320" y="7372440"/>
            <a:ext cx="565560" cy="720360"/>
          </a:xfrm>
          <a:custGeom>
            <a:avLst/>
            <a:gdLst/>
            <a:ahLst/>
            <a:rect l="l" t="t" r="r" b="b"/>
            <a:pathLst>
              <a:path w="566255" h="720926">
                <a:moveTo>
                  <a:pt x="0" y="0"/>
                </a:moveTo>
                <a:lnTo>
                  <a:pt x="566255" y="0"/>
                </a:lnTo>
                <a:lnTo>
                  <a:pt x="566255" y="720926"/>
                </a:lnTo>
                <a:lnTo>
                  <a:pt x="0" y="720926"/>
                </a:lnTo>
                <a:lnTo>
                  <a:pt x="0" y="0"/>
                </a:lnTo>
                <a:close/>
              </a:path>
            </a:pathLst>
          </a:custGeom>
          <a:blipFill rotWithShape="0">
            <a:blip r:embed="rId6"/>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287" name="Freeform 2"/>
          <p:cNvSpPr/>
          <p:nvPr/>
        </p:nvSpPr>
        <p:spPr>
          <a:xfrm>
            <a:off x="-227520" y="0"/>
            <a:ext cx="6278760" cy="10286280"/>
          </a:xfrm>
          <a:custGeom>
            <a:avLst/>
            <a:gdLst/>
            <a:ahLst/>
            <a:rect l="l" t="t" r="r" b="b"/>
            <a:pathLst>
              <a:path w="6279570" h="10287000">
                <a:moveTo>
                  <a:pt x="0" y="0"/>
                </a:moveTo>
                <a:lnTo>
                  <a:pt x="6279571" y="0"/>
                </a:lnTo>
                <a:lnTo>
                  <a:pt x="6279571" y="10287000"/>
                </a:lnTo>
                <a:lnTo>
                  <a:pt x="0" y="10287000"/>
                </a:lnTo>
                <a:lnTo>
                  <a:pt x="0" y="0"/>
                </a:lnTo>
                <a:close/>
              </a:path>
            </a:pathLst>
          </a:custGeom>
          <a:blipFill rotWithShape="0">
            <a:blip r:embed="rId1"/>
            <a:srcRect/>
            <a:stretch/>
          </a:blipFill>
          <a:ln w="0">
            <a:noFill/>
          </a:ln>
        </p:spPr>
        <p:style>
          <a:lnRef idx="0"/>
          <a:fillRef idx="0"/>
          <a:effectRef idx="0"/>
          <a:fontRef idx="minor"/>
        </p:style>
      </p:sp>
      <p:sp>
        <p:nvSpPr>
          <p:cNvPr id="288" name="Freeform 3"/>
          <p:cNvSpPr/>
          <p:nvPr/>
        </p:nvSpPr>
        <p:spPr>
          <a:xfrm>
            <a:off x="-5993280" y="-5458320"/>
            <a:ext cx="10195920" cy="10195920"/>
          </a:xfrm>
          <a:custGeom>
            <a:avLst/>
            <a:gdLst/>
            <a:ahLst/>
            <a:rect l="l" t="t" r="r" b="b"/>
            <a:pathLst>
              <a:path w="10196686" h="10196686">
                <a:moveTo>
                  <a:pt x="0" y="0"/>
                </a:moveTo>
                <a:lnTo>
                  <a:pt x="10196686" y="0"/>
                </a:lnTo>
                <a:lnTo>
                  <a:pt x="10196686" y="10196685"/>
                </a:lnTo>
                <a:lnTo>
                  <a:pt x="0" y="10196685"/>
                </a:lnTo>
                <a:lnTo>
                  <a:pt x="0" y="0"/>
                </a:lnTo>
                <a:close/>
              </a:path>
            </a:pathLst>
          </a:custGeom>
          <a:blipFill rotWithShape="0">
            <a:blip r:embed="rId2">
              <a:alphaModFix amt="29000"/>
            </a:blip>
            <a:srcRect/>
            <a:stretch/>
          </a:blipFill>
          <a:ln w="0">
            <a:noFill/>
          </a:ln>
        </p:spPr>
        <p:style>
          <a:lnRef idx="0"/>
          <a:fillRef idx="0"/>
          <a:effectRef idx="0"/>
          <a:fontRef idx="minor"/>
        </p:style>
      </p:sp>
      <p:sp>
        <p:nvSpPr>
          <p:cNvPr id="289" name="Freeform 4"/>
          <p:cNvSpPr/>
          <p:nvPr/>
        </p:nvSpPr>
        <p:spPr>
          <a:xfrm>
            <a:off x="14697360" y="6667920"/>
            <a:ext cx="8413560" cy="8413560"/>
          </a:xfrm>
          <a:custGeom>
            <a:avLst/>
            <a:gdLst/>
            <a:ahLst/>
            <a:rect l="l" t="t" r="r" b="b"/>
            <a:pathLst>
              <a:path w="8414387" h="8414387">
                <a:moveTo>
                  <a:pt x="0" y="0"/>
                </a:moveTo>
                <a:lnTo>
                  <a:pt x="8414387" y="0"/>
                </a:lnTo>
                <a:lnTo>
                  <a:pt x="8414387" y="8414387"/>
                </a:lnTo>
                <a:lnTo>
                  <a:pt x="0" y="8414387"/>
                </a:lnTo>
                <a:lnTo>
                  <a:pt x="0" y="0"/>
                </a:lnTo>
                <a:close/>
              </a:path>
            </a:pathLst>
          </a:custGeom>
          <a:blipFill rotWithShape="0">
            <a:blip r:embed="rId3">
              <a:alphaModFix amt="29000"/>
            </a:blip>
            <a:srcRect/>
            <a:stretch/>
          </a:blipFill>
          <a:ln w="0">
            <a:noFill/>
          </a:ln>
        </p:spPr>
        <p:style>
          <a:lnRef idx="0"/>
          <a:fillRef idx="0"/>
          <a:effectRef idx="0"/>
          <a:fontRef idx="minor"/>
        </p:style>
      </p:sp>
      <p:grpSp>
        <p:nvGrpSpPr>
          <p:cNvPr id="290" name="Group 5"/>
          <p:cNvGrpSpPr/>
          <p:nvPr/>
        </p:nvGrpSpPr>
        <p:grpSpPr>
          <a:xfrm>
            <a:off x="5520600" y="3240000"/>
            <a:ext cx="1141560" cy="1141560"/>
            <a:chOff x="5520600" y="3240000"/>
            <a:chExt cx="1141560" cy="1141560"/>
          </a:xfrm>
        </p:grpSpPr>
        <p:sp>
          <p:nvSpPr>
            <p:cNvPr id="291" name="Freeform 6"/>
            <p:cNvSpPr/>
            <p:nvPr/>
          </p:nvSpPr>
          <p:spPr>
            <a:xfrm>
              <a:off x="5520600" y="324000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92" name="TextBox 7"/>
            <p:cNvSpPr/>
            <p:nvPr/>
          </p:nvSpPr>
          <p:spPr>
            <a:xfrm>
              <a:off x="5627880" y="3293640"/>
              <a:ext cx="927360" cy="981000"/>
            </a:xfrm>
            <a:prstGeom prst="rect">
              <a:avLst/>
            </a:prstGeom>
            <a:noFill/>
            <a:ln w="0">
              <a:noFill/>
            </a:ln>
          </p:spPr>
          <p:style>
            <a:lnRef idx="0"/>
            <a:fillRef idx="0"/>
            <a:effectRef idx="0"/>
            <a:fontRef idx="minor"/>
          </p:style>
        </p:sp>
      </p:grpSp>
      <p:sp>
        <p:nvSpPr>
          <p:cNvPr id="293" name="TextBox 8"/>
          <p:cNvSpPr/>
          <p:nvPr/>
        </p:nvSpPr>
        <p:spPr>
          <a:xfrm>
            <a:off x="6597000" y="1869480"/>
            <a:ext cx="11251080" cy="711000"/>
          </a:xfrm>
          <a:prstGeom prst="rect">
            <a:avLst/>
          </a:prstGeom>
          <a:noFill/>
          <a:ln w="0">
            <a:noFill/>
          </a:ln>
        </p:spPr>
        <p:style>
          <a:lnRef idx="0"/>
          <a:fillRef idx="0"/>
          <a:effectRef idx="0"/>
          <a:fontRef idx="minor"/>
        </p:style>
        <p:txBody>
          <a:bodyPr lIns="0" rIns="0" tIns="0" bIns="0" anchor="t">
            <a:spAutoFit/>
          </a:bodyPr>
          <a:p>
            <a:pPr>
              <a:lnSpc>
                <a:spcPts val="5598"/>
              </a:lnSpc>
              <a:buNone/>
              <a:tabLst>
                <a:tab algn="l" pos="0"/>
              </a:tabLst>
            </a:pPr>
            <a:r>
              <a:rPr b="0" lang="en-US" sz="4670" spc="-1" strike="noStrike">
                <a:solidFill>
                  <a:srgbClr val="ffffff"/>
                </a:solidFill>
                <a:latin typeface="Now Bold"/>
                <a:ea typeface="DejaVu Sans"/>
              </a:rPr>
              <a:t>CONSTRAINTS AND CONSIDERATION</a:t>
            </a:r>
            <a:endParaRPr b="0" lang="en-US" sz="4670" spc="-1" strike="noStrike">
              <a:latin typeface="Arial"/>
            </a:endParaRPr>
          </a:p>
        </p:txBody>
      </p:sp>
      <p:sp>
        <p:nvSpPr>
          <p:cNvPr id="294" name="TextBox 9"/>
          <p:cNvSpPr/>
          <p:nvPr/>
        </p:nvSpPr>
        <p:spPr>
          <a:xfrm>
            <a:off x="6847560" y="3553200"/>
            <a:ext cx="9637200" cy="5072400"/>
          </a:xfrm>
          <a:prstGeom prst="rect">
            <a:avLst/>
          </a:prstGeom>
          <a:noFill/>
          <a:ln w="0">
            <a:noFill/>
          </a:ln>
        </p:spPr>
        <p:style>
          <a:lnRef idx="0"/>
          <a:fillRef idx="0"/>
          <a:effectRef idx="0"/>
          <a:fontRef idx="minor"/>
        </p:style>
        <p:txBody>
          <a:bodyPr lIns="0" rIns="0" tIns="0" bIns="0" anchor="t">
            <a:spAutoFit/>
          </a:bodyPr>
          <a:p>
            <a:pPr lvl="1" marL="568080" indent="-284040">
              <a:lnSpc>
                <a:spcPts val="3631"/>
              </a:lnSpc>
              <a:buClr>
                <a:srgbClr val="ffffff"/>
              </a:buClr>
              <a:buFont typeface="Arial"/>
              <a:buChar char="•"/>
            </a:pPr>
            <a:r>
              <a:rPr b="0" lang="en-US" sz="2630" spc="-1" strike="noStrike">
                <a:solidFill>
                  <a:srgbClr val="ffffff"/>
                </a:solidFill>
                <a:latin typeface="DM Sans"/>
                <a:ea typeface="DejaVu Sans"/>
              </a:rPr>
              <a:t>Compliance: The biometric system should adhere to any legal and regulatory requirements about the collection and usage of biometric data.</a:t>
            </a:r>
            <a:endParaRPr b="0" lang="en-US" sz="2630" spc="-1" strike="noStrike">
              <a:latin typeface="Arial"/>
            </a:endParaRPr>
          </a:p>
          <a:p>
            <a:pPr lvl="1" marL="568080" indent="-284040">
              <a:lnSpc>
                <a:spcPts val="3631"/>
              </a:lnSpc>
              <a:buClr>
                <a:srgbClr val="ffffff"/>
              </a:buClr>
              <a:buFont typeface="Arial"/>
              <a:buChar char="•"/>
            </a:pPr>
            <a:r>
              <a:rPr b="0" lang="en-US" sz="2630" spc="-1" strike="noStrike">
                <a:solidFill>
                  <a:srgbClr val="ffffff"/>
                </a:solidFill>
                <a:latin typeface="DM Sans"/>
                <a:ea typeface="DejaVu Sans"/>
              </a:rPr>
              <a:t>Hardware Compatibility: The system should be compatible with a range of biometric devices and sensors available on the market.</a:t>
            </a:r>
            <a:endParaRPr b="0" lang="en-US" sz="2630" spc="-1" strike="noStrike">
              <a:latin typeface="Arial"/>
            </a:endParaRPr>
          </a:p>
          <a:p>
            <a:pPr lvl="1" marL="568080" indent="-284040">
              <a:lnSpc>
                <a:spcPts val="3631"/>
              </a:lnSpc>
              <a:buClr>
                <a:srgbClr val="ffffff"/>
              </a:buClr>
              <a:buFont typeface="Arial"/>
              <a:buChar char="•"/>
            </a:pPr>
            <a:r>
              <a:rPr b="0" lang="en-US" sz="2630" spc="-1" strike="noStrike">
                <a:solidFill>
                  <a:srgbClr val="ffffff"/>
                </a:solidFill>
                <a:latin typeface="DM Sans"/>
                <a:ea typeface="DejaVu Sans"/>
              </a:rPr>
              <a:t>Integration: The system should seamlessly integrate with existing university systems, such as student information systems or learning management systems, to streamline attendance management processes.</a:t>
            </a:r>
            <a:endParaRPr b="0" lang="en-US" sz="2630" spc="-1" strike="noStrike">
              <a:latin typeface="Arial"/>
            </a:endParaRPr>
          </a:p>
        </p:txBody>
      </p:sp>
      <p:sp>
        <p:nvSpPr>
          <p:cNvPr id="295" name="Freeform 10"/>
          <p:cNvSpPr/>
          <p:nvPr/>
        </p:nvSpPr>
        <p:spPr>
          <a:xfrm>
            <a:off x="5725440" y="3453840"/>
            <a:ext cx="732600" cy="713880"/>
          </a:xfrm>
          <a:custGeom>
            <a:avLst/>
            <a:gdLst/>
            <a:ahLst/>
            <a:rect l="l" t="t" r="r" b="b"/>
            <a:pathLst>
              <a:path w="733166" h="714504">
                <a:moveTo>
                  <a:pt x="0" y="0"/>
                </a:moveTo>
                <a:lnTo>
                  <a:pt x="733166" y="0"/>
                </a:lnTo>
                <a:lnTo>
                  <a:pt x="733166" y="714504"/>
                </a:lnTo>
                <a:lnTo>
                  <a:pt x="0" y="714504"/>
                </a:lnTo>
                <a:lnTo>
                  <a:pt x="0" y="0"/>
                </a:lnTo>
                <a:close/>
              </a:path>
            </a:pathLst>
          </a:custGeom>
          <a:blipFill rotWithShape="0">
            <a:blip r:embed="rId4"/>
            <a:srcRect/>
            <a:stretch/>
          </a:blipFill>
          <a:ln w="0">
            <a:noFill/>
          </a:ln>
        </p:spPr>
        <p:style>
          <a:lnRef idx="0"/>
          <a:fillRef idx="0"/>
          <a:effectRef idx="0"/>
          <a:fontRef idx="minor"/>
        </p:style>
      </p:sp>
      <p:grpSp>
        <p:nvGrpSpPr>
          <p:cNvPr id="296" name="Group 11"/>
          <p:cNvGrpSpPr/>
          <p:nvPr/>
        </p:nvGrpSpPr>
        <p:grpSpPr>
          <a:xfrm>
            <a:off x="5520600" y="5182560"/>
            <a:ext cx="1141560" cy="1141560"/>
            <a:chOff x="5520600" y="5182560"/>
            <a:chExt cx="1141560" cy="1141560"/>
          </a:xfrm>
        </p:grpSpPr>
        <p:sp>
          <p:nvSpPr>
            <p:cNvPr id="297" name="Freeform 12"/>
            <p:cNvSpPr/>
            <p:nvPr/>
          </p:nvSpPr>
          <p:spPr>
            <a:xfrm>
              <a:off x="5520600" y="518256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298" name="TextBox 13"/>
            <p:cNvSpPr/>
            <p:nvPr/>
          </p:nvSpPr>
          <p:spPr>
            <a:xfrm>
              <a:off x="5627880" y="5236200"/>
              <a:ext cx="927360" cy="981000"/>
            </a:xfrm>
            <a:prstGeom prst="rect">
              <a:avLst/>
            </a:prstGeom>
            <a:noFill/>
            <a:ln w="0">
              <a:noFill/>
            </a:ln>
          </p:spPr>
          <p:style>
            <a:lnRef idx="0"/>
            <a:fillRef idx="0"/>
            <a:effectRef idx="0"/>
            <a:fontRef idx="minor"/>
          </p:style>
        </p:sp>
      </p:grpSp>
      <p:sp>
        <p:nvSpPr>
          <p:cNvPr id="299" name="Freeform 14"/>
          <p:cNvSpPr/>
          <p:nvPr/>
        </p:nvSpPr>
        <p:spPr>
          <a:xfrm>
            <a:off x="5798880" y="5431320"/>
            <a:ext cx="585000" cy="668880"/>
          </a:xfrm>
          <a:custGeom>
            <a:avLst/>
            <a:gdLst/>
            <a:ahLst/>
            <a:rect l="l" t="t" r="r" b="b"/>
            <a:pathLst>
              <a:path w="585607" h="669613">
                <a:moveTo>
                  <a:pt x="0" y="0"/>
                </a:moveTo>
                <a:lnTo>
                  <a:pt x="585608" y="0"/>
                </a:lnTo>
                <a:lnTo>
                  <a:pt x="585608" y="669613"/>
                </a:lnTo>
                <a:lnTo>
                  <a:pt x="0" y="669613"/>
                </a:lnTo>
                <a:lnTo>
                  <a:pt x="0" y="0"/>
                </a:lnTo>
                <a:close/>
              </a:path>
            </a:pathLst>
          </a:custGeom>
          <a:blipFill rotWithShape="0">
            <a:blip r:embed="rId5"/>
            <a:srcRect/>
            <a:stretch/>
          </a:blipFill>
          <a:ln w="0">
            <a:noFill/>
          </a:ln>
        </p:spPr>
        <p:style>
          <a:lnRef idx="0"/>
          <a:fillRef idx="0"/>
          <a:effectRef idx="0"/>
          <a:fontRef idx="minor"/>
        </p:style>
      </p:sp>
      <p:grpSp>
        <p:nvGrpSpPr>
          <p:cNvPr id="300" name="Group 15"/>
          <p:cNvGrpSpPr/>
          <p:nvPr/>
        </p:nvGrpSpPr>
        <p:grpSpPr>
          <a:xfrm>
            <a:off x="5520600" y="7125120"/>
            <a:ext cx="1141560" cy="1141560"/>
            <a:chOff x="5520600" y="7125120"/>
            <a:chExt cx="1141560" cy="1141560"/>
          </a:xfrm>
        </p:grpSpPr>
        <p:sp>
          <p:nvSpPr>
            <p:cNvPr id="301" name="Freeform 16"/>
            <p:cNvSpPr/>
            <p:nvPr/>
          </p:nvSpPr>
          <p:spPr>
            <a:xfrm>
              <a:off x="5520600" y="712512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302" name="TextBox 17"/>
            <p:cNvSpPr/>
            <p:nvPr/>
          </p:nvSpPr>
          <p:spPr>
            <a:xfrm>
              <a:off x="5627880" y="7178760"/>
              <a:ext cx="927360" cy="981000"/>
            </a:xfrm>
            <a:prstGeom prst="rect">
              <a:avLst/>
            </a:prstGeom>
            <a:noFill/>
            <a:ln w="0">
              <a:noFill/>
            </a:ln>
          </p:spPr>
          <p:style>
            <a:lnRef idx="0"/>
            <a:fillRef idx="0"/>
            <a:effectRef idx="0"/>
            <a:fontRef idx="minor"/>
          </p:style>
        </p:sp>
      </p:grpSp>
      <p:sp>
        <p:nvSpPr>
          <p:cNvPr id="303" name="Freeform 18"/>
          <p:cNvSpPr/>
          <p:nvPr/>
        </p:nvSpPr>
        <p:spPr>
          <a:xfrm>
            <a:off x="5818320" y="7372440"/>
            <a:ext cx="565560" cy="720360"/>
          </a:xfrm>
          <a:custGeom>
            <a:avLst/>
            <a:gdLst/>
            <a:ahLst/>
            <a:rect l="l" t="t" r="r" b="b"/>
            <a:pathLst>
              <a:path w="566255" h="720926">
                <a:moveTo>
                  <a:pt x="0" y="0"/>
                </a:moveTo>
                <a:lnTo>
                  <a:pt x="566255" y="0"/>
                </a:lnTo>
                <a:lnTo>
                  <a:pt x="566255" y="720926"/>
                </a:lnTo>
                <a:lnTo>
                  <a:pt x="0" y="720926"/>
                </a:lnTo>
                <a:lnTo>
                  <a:pt x="0" y="0"/>
                </a:lnTo>
                <a:close/>
              </a:path>
            </a:pathLst>
          </a:custGeom>
          <a:blipFill rotWithShape="0">
            <a:blip r:embed="rId6"/>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304" name="Freeform 2"/>
          <p:cNvSpPr/>
          <p:nvPr/>
        </p:nvSpPr>
        <p:spPr>
          <a:xfrm>
            <a:off x="-227520" y="0"/>
            <a:ext cx="6278760" cy="10286280"/>
          </a:xfrm>
          <a:custGeom>
            <a:avLst/>
            <a:gdLst/>
            <a:ahLst/>
            <a:rect l="l" t="t" r="r" b="b"/>
            <a:pathLst>
              <a:path w="6279570" h="10287000">
                <a:moveTo>
                  <a:pt x="0" y="0"/>
                </a:moveTo>
                <a:lnTo>
                  <a:pt x="6279571" y="0"/>
                </a:lnTo>
                <a:lnTo>
                  <a:pt x="6279571" y="10287000"/>
                </a:lnTo>
                <a:lnTo>
                  <a:pt x="0" y="10287000"/>
                </a:lnTo>
                <a:lnTo>
                  <a:pt x="0" y="0"/>
                </a:lnTo>
                <a:close/>
              </a:path>
            </a:pathLst>
          </a:custGeom>
          <a:blipFill rotWithShape="0">
            <a:blip r:embed="rId1"/>
            <a:srcRect/>
            <a:stretch/>
          </a:blipFill>
          <a:ln w="0">
            <a:noFill/>
          </a:ln>
        </p:spPr>
        <p:style>
          <a:lnRef idx="0"/>
          <a:fillRef idx="0"/>
          <a:effectRef idx="0"/>
          <a:fontRef idx="minor"/>
        </p:style>
      </p:sp>
      <p:sp>
        <p:nvSpPr>
          <p:cNvPr id="305" name="Freeform 3"/>
          <p:cNvSpPr/>
          <p:nvPr/>
        </p:nvSpPr>
        <p:spPr>
          <a:xfrm>
            <a:off x="-5993280" y="-5458320"/>
            <a:ext cx="10195920" cy="10195920"/>
          </a:xfrm>
          <a:custGeom>
            <a:avLst/>
            <a:gdLst/>
            <a:ahLst/>
            <a:rect l="l" t="t" r="r" b="b"/>
            <a:pathLst>
              <a:path w="10196686" h="10196686">
                <a:moveTo>
                  <a:pt x="0" y="0"/>
                </a:moveTo>
                <a:lnTo>
                  <a:pt x="10196686" y="0"/>
                </a:lnTo>
                <a:lnTo>
                  <a:pt x="10196686" y="10196685"/>
                </a:lnTo>
                <a:lnTo>
                  <a:pt x="0" y="10196685"/>
                </a:lnTo>
                <a:lnTo>
                  <a:pt x="0" y="0"/>
                </a:lnTo>
                <a:close/>
              </a:path>
            </a:pathLst>
          </a:custGeom>
          <a:blipFill rotWithShape="0">
            <a:blip r:embed="rId2">
              <a:alphaModFix amt="29000"/>
            </a:blip>
            <a:srcRect/>
            <a:stretch/>
          </a:blipFill>
          <a:ln w="0">
            <a:noFill/>
          </a:ln>
        </p:spPr>
        <p:style>
          <a:lnRef idx="0"/>
          <a:fillRef idx="0"/>
          <a:effectRef idx="0"/>
          <a:fontRef idx="minor"/>
        </p:style>
      </p:sp>
      <p:sp>
        <p:nvSpPr>
          <p:cNvPr id="306" name="Freeform 4"/>
          <p:cNvSpPr/>
          <p:nvPr/>
        </p:nvSpPr>
        <p:spPr>
          <a:xfrm>
            <a:off x="14697360" y="6667920"/>
            <a:ext cx="8413560" cy="8413560"/>
          </a:xfrm>
          <a:custGeom>
            <a:avLst/>
            <a:gdLst/>
            <a:ahLst/>
            <a:rect l="l" t="t" r="r" b="b"/>
            <a:pathLst>
              <a:path w="8414387" h="8414387">
                <a:moveTo>
                  <a:pt x="0" y="0"/>
                </a:moveTo>
                <a:lnTo>
                  <a:pt x="8414387" y="0"/>
                </a:lnTo>
                <a:lnTo>
                  <a:pt x="8414387" y="8414387"/>
                </a:lnTo>
                <a:lnTo>
                  <a:pt x="0" y="8414387"/>
                </a:lnTo>
                <a:lnTo>
                  <a:pt x="0" y="0"/>
                </a:lnTo>
                <a:close/>
              </a:path>
            </a:pathLst>
          </a:custGeom>
          <a:blipFill rotWithShape="0">
            <a:blip r:embed="rId3">
              <a:alphaModFix amt="29000"/>
            </a:blip>
            <a:srcRect/>
            <a:stretch/>
          </a:blipFill>
          <a:ln w="0">
            <a:noFill/>
          </a:ln>
        </p:spPr>
        <p:style>
          <a:lnRef idx="0"/>
          <a:fillRef idx="0"/>
          <a:effectRef idx="0"/>
          <a:fontRef idx="minor"/>
        </p:style>
      </p:sp>
      <p:grpSp>
        <p:nvGrpSpPr>
          <p:cNvPr id="307" name="Group 5"/>
          <p:cNvGrpSpPr/>
          <p:nvPr/>
        </p:nvGrpSpPr>
        <p:grpSpPr>
          <a:xfrm>
            <a:off x="5520600" y="3240000"/>
            <a:ext cx="1141560" cy="1141560"/>
            <a:chOff x="5520600" y="3240000"/>
            <a:chExt cx="1141560" cy="1141560"/>
          </a:xfrm>
        </p:grpSpPr>
        <p:sp>
          <p:nvSpPr>
            <p:cNvPr id="308" name="Freeform 6"/>
            <p:cNvSpPr/>
            <p:nvPr/>
          </p:nvSpPr>
          <p:spPr>
            <a:xfrm>
              <a:off x="5520600" y="324000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309" name="TextBox 7"/>
            <p:cNvSpPr/>
            <p:nvPr/>
          </p:nvSpPr>
          <p:spPr>
            <a:xfrm>
              <a:off x="5627880" y="3293640"/>
              <a:ext cx="927360" cy="981000"/>
            </a:xfrm>
            <a:prstGeom prst="rect">
              <a:avLst/>
            </a:prstGeom>
            <a:noFill/>
            <a:ln w="0">
              <a:noFill/>
            </a:ln>
          </p:spPr>
          <p:style>
            <a:lnRef idx="0"/>
            <a:fillRef idx="0"/>
            <a:effectRef idx="0"/>
            <a:fontRef idx="minor"/>
          </p:style>
        </p:sp>
      </p:grpSp>
      <p:sp>
        <p:nvSpPr>
          <p:cNvPr id="310" name="TextBox 8"/>
          <p:cNvSpPr/>
          <p:nvPr/>
        </p:nvSpPr>
        <p:spPr>
          <a:xfrm>
            <a:off x="6597000" y="1878840"/>
            <a:ext cx="10189080" cy="1931760"/>
          </a:xfrm>
          <a:prstGeom prst="rect">
            <a:avLst/>
          </a:prstGeom>
          <a:noFill/>
          <a:ln w="0">
            <a:noFill/>
          </a:ln>
        </p:spPr>
        <p:style>
          <a:lnRef idx="0"/>
          <a:fillRef idx="0"/>
          <a:effectRef idx="0"/>
          <a:fontRef idx="minor"/>
        </p:style>
        <p:txBody>
          <a:bodyPr lIns="0" rIns="0" tIns="0" bIns="0" anchor="t">
            <a:spAutoFit/>
          </a:bodyPr>
          <a:p>
            <a:pPr>
              <a:lnSpc>
                <a:spcPts val="5071"/>
              </a:lnSpc>
              <a:buNone/>
            </a:pPr>
            <a:r>
              <a:rPr b="0" lang="en-US" sz="4220" spc="-1" strike="noStrike">
                <a:solidFill>
                  <a:srgbClr val="ffffff"/>
                </a:solidFill>
                <a:latin typeface="Now Bold"/>
                <a:ea typeface="DejaVu Sans"/>
              </a:rPr>
              <a:t>REQUIREMENT DOCUMENTATION AND PRIORITIZATION</a:t>
            </a:r>
            <a:endParaRPr b="0" lang="en-US" sz="4220" spc="-1" strike="noStrike">
              <a:latin typeface="Arial"/>
            </a:endParaRPr>
          </a:p>
          <a:p>
            <a:pPr>
              <a:lnSpc>
                <a:spcPts val="5071"/>
              </a:lnSpc>
              <a:buNone/>
              <a:tabLst>
                <a:tab algn="l" pos="0"/>
              </a:tabLst>
            </a:pPr>
            <a:endParaRPr b="0" lang="en-US" sz="1800" spc="-1" strike="noStrike">
              <a:latin typeface="Arial"/>
            </a:endParaRPr>
          </a:p>
        </p:txBody>
      </p:sp>
      <p:sp>
        <p:nvSpPr>
          <p:cNvPr id="311" name="TextBox 9"/>
          <p:cNvSpPr/>
          <p:nvPr/>
        </p:nvSpPr>
        <p:spPr>
          <a:xfrm>
            <a:off x="6872760" y="3913560"/>
            <a:ext cx="9637200" cy="1943280"/>
          </a:xfrm>
          <a:prstGeom prst="rect">
            <a:avLst/>
          </a:prstGeom>
          <a:noFill/>
          <a:ln w="0">
            <a:noFill/>
          </a:ln>
        </p:spPr>
        <p:style>
          <a:lnRef idx="0"/>
          <a:fillRef idx="0"/>
          <a:effectRef idx="0"/>
          <a:fontRef idx="minor"/>
        </p:style>
        <p:txBody>
          <a:bodyPr lIns="0" rIns="0" tIns="0" bIns="0" anchor="t">
            <a:spAutoFit/>
          </a:bodyPr>
          <a:p>
            <a:pPr lvl="1" marL="784080" indent="-392040">
              <a:lnSpc>
                <a:spcPts val="5009"/>
              </a:lnSpc>
              <a:buClr>
                <a:srgbClr val="ffffff"/>
              </a:buClr>
              <a:buFont typeface="Arial"/>
              <a:buChar char="•"/>
            </a:pPr>
            <a:r>
              <a:rPr b="0" lang="en-US" sz="3630" spc="-1" strike="noStrike">
                <a:solidFill>
                  <a:srgbClr val="ffffff"/>
                </a:solidFill>
                <a:latin typeface="DM Sans"/>
                <a:ea typeface="DejaVu Sans"/>
              </a:rPr>
              <a:t>functional requirements</a:t>
            </a:r>
            <a:endParaRPr b="0" lang="en-US" sz="3630" spc="-1" strike="noStrike">
              <a:latin typeface="Arial"/>
            </a:endParaRPr>
          </a:p>
          <a:p>
            <a:pPr lvl="1" marL="784080" indent="-392040">
              <a:lnSpc>
                <a:spcPts val="5009"/>
              </a:lnSpc>
              <a:buClr>
                <a:srgbClr val="ffffff"/>
              </a:buClr>
              <a:buFont typeface="Arial"/>
              <a:buChar char="•"/>
            </a:pPr>
            <a:r>
              <a:rPr b="0" lang="en-US" sz="3630" spc="-1" strike="noStrike">
                <a:solidFill>
                  <a:srgbClr val="ffffff"/>
                </a:solidFill>
                <a:latin typeface="DM Sans"/>
                <a:ea typeface="DejaVu Sans"/>
              </a:rPr>
              <a:t>non-functional requirements</a:t>
            </a:r>
            <a:endParaRPr b="0" lang="en-US" sz="3630" spc="-1" strike="noStrike">
              <a:latin typeface="Arial"/>
            </a:endParaRPr>
          </a:p>
          <a:p>
            <a:pPr lvl="1" marL="827280" indent="-413640">
              <a:lnSpc>
                <a:spcPts val="5287"/>
              </a:lnSpc>
              <a:buClr>
                <a:srgbClr val="ffffff"/>
              </a:buClr>
              <a:buFont typeface="Arial"/>
              <a:buChar char="•"/>
            </a:pPr>
            <a:r>
              <a:rPr b="0" lang="en-US" sz="3830" spc="-1" strike="noStrike">
                <a:solidFill>
                  <a:srgbClr val="ffffff"/>
                </a:solidFill>
                <a:latin typeface="DM Sans"/>
                <a:ea typeface="DejaVu Sans"/>
              </a:rPr>
              <a:t>user specific requirements</a:t>
            </a:r>
            <a:endParaRPr b="0" lang="en-US" sz="3830" spc="-1" strike="noStrike">
              <a:latin typeface="Arial"/>
            </a:endParaRPr>
          </a:p>
        </p:txBody>
      </p:sp>
      <p:sp>
        <p:nvSpPr>
          <p:cNvPr id="312" name="Freeform 10"/>
          <p:cNvSpPr/>
          <p:nvPr/>
        </p:nvSpPr>
        <p:spPr>
          <a:xfrm>
            <a:off x="5725440" y="3453840"/>
            <a:ext cx="732600" cy="713880"/>
          </a:xfrm>
          <a:custGeom>
            <a:avLst/>
            <a:gdLst/>
            <a:ahLst/>
            <a:rect l="l" t="t" r="r" b="b"/>
            <a:pathLst>
              <a:path w="733166" h="714504">
                <a:moveTo>
                  <a:pt x="0" y="0"/>
                </a:moveTo>
                <a:lnTo>
                  <a:pt x="733166" y="0"/>
                </a:lnTo>
                <a:lnTo>
                  <a:pt x="733166" y="714504"/>
                </a:lnTo>
                <a:lnTo>
                  <a:pt x="0" y="714504"/>
                </a:lnTo>
                <a:lnTo>
                  <a:pt x="0" y="0"/>
                </a:lnTo>
                <a:close/>
              </a:path>
            </a:pathLst>
          </a:custGeom>
          <a:blipFill rotWithShape="0">
            <a:blip r:embed="rId4"/>
            <a:srcRect/>
            <a:stretch/>
          </a:blipFill>
          <a:ln w="0">
            <a:noFill/>
          </a:ln>
        </p:spPr>
        <p:style>
          <a:lnRef idx="0"/>
          <a:fillRef idx="0"/>
          <a:effectRef idx="0"/>
          <a:fontRef idx="minor"/>
        </p:style>
      </p:sp>
      <p:grpSp>
        <p:nvGrpSpPr>
          <p:cNvPr id="313" name="Group 11"/>
          <p:cNvGrpSpPr/>
          <p:nvPr/>
        </p:nvGrpSpPr>
        <p:grpSpPr>
          <a:xfrm>
            <a:off x="5520600" y="5182560"/>
            <a:ext cx="1141560" cy="1141560"/>
            <a:chOff x="5520600" y="5182560"/>
            <a:chExt cx="1141560" cy="1141560"/>
          </a:xfrm>
        </p:grpSpPr>
        <p:sp>
          <p:nvSpPr>
            <p:cNvPr id="314" name="Freeform 12"/>
            <p:cNvSpPr/>
            <p:nvPr/>
          </p:nvSpPr>
          <p:spPr>
            <a:xfrm>
              <a:off x="5520600" y="518256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315" name="TextBox 13"/>
            <p:cNvSpPr/>
            <p:nvPr/>
          </p:nvSpPr>
          <p:spPr>
            <a:xfrm>
              <a:off x="5627880" y="5236200"/>
              <a:ext cx="927360" cy="981000"/>
            </a:xfrm>
            <a:prstGeom prst="rect">
              <a:avLst/>
            </a:prstGeom>
            <a:noFill/>
            <a:ln w="0">
              <a:noFill/>
            </a:ln>
          </p:spPr>
          <p:style>
            <a:lnRef idx="0"/>
            <a:fillRef idx="0"/>
            <a:effectRef idx="0"/>
            <a:fontRef idx="minor"/>
          </p:style>
        </p:sp>
      </p:grpSp>
      <p:sp>
        <p:nvSpPr>
          <p:cNvPr id="316" name="Freeform 14"/>
          <p:cNvSpPr/>
          <p:nvPr/>
        </p:nvSpPr>
        <p:spPr>
          <a:xfrm>
            <a:off x="5798880" y="5431320"/>
            <a:ext cx="585000" cy="668880"/>
          </a:xfrm>
          <a:custGeom>
            <a:avLst/>
            <a:gdLst/>
            <a:ahLst/>
            <a:rect l="l" t="t" r="r" b="b"/>
            <a:pathLst>
              <a:path w="585607" h="669613">
                <a:moveTo>
                  <a:pt x="0" y="0"/>
                </a:moveTo>
                <a:lnTo>
                  <a:pt x="585608" y="0"/>
                </a:lnTo>
                <a:lnTo>
                  <a:pt x="585608" y="669613"/>
                </a:lnTo>
                <a:lnTo>
                  <a:pt x="0" y="669613"/>
                </a:lnTo>
                <a:lnTo>
                  <a:pt x="0" y="0"/>
                </a:lnTo>
                <a:close/>
              </a:path>
            </a:pathLst>
          </a:custGeom>
          <a:blipFill rotWithShape="0">
            <a:blip r:embed="rId5"/>
            <a:srcRect/>
            <a:stretch/>
          </a:blipFill>
          <a:ln w="0">
            <a:noFill/>
          </a:ln>
        </p:spPr>
        <p:style>
          <a:lnRef idx="0"/>
          <a:fillRef idx="0"/>
          <a:effectRef idx="0"/>
          <a:fontRef idx="minor"/>
        </p:style>
      </p:sp>
      <p:grpSp>
        <p:nvGrpSpPr>
          <p:cNvPr id="317" name="Group 15"/>
          <p:cNvGrpSpPr/>
          <p:nvPr/>
        </p:nvGrpSpPr>
        <p:grpSpPr>
          <a:xfrm>
            <a:off x="5520600" y="7125120"/>
            <a:ext cx="1141560" cy="1141560"/>
            <a:chOff x="5520600" y="7125120"/>
            <a:chExt cx="1141560" cy="1141560"/>
          </a:xfrm>
        </p:grpSpPr>
        <p:sp>
          <p:nvSpPr>
            <p:cNvPr id="318" name="Freeform 16"/>
            <p:cNvSpPr/>
            <p:nvPr/>
          </p:nvSpPr>
          <p:spPr>
            <a:xfrm>
              <a:off x="5520600" y="7125120"/>
              <a:ext cx="1141560" cy="11415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w="0">
              <a:noFill/>
            </a:ln>
          </p:spPr>
          <p:style>
            <a:lnRef idx="0"/>
            <a:fillRef idx="0"/>
            <a:effectRef idx="0"/>
            <a:fontRef idx="minor"/>
          </p:style>
        </p:sp>
        <p:sp>
          <p:nvSpPr>
            <p:cNvPr id="319" name="TextBox 17"/>
            <p:cNvSpPr/>
            <p:nvPr/>
          </p:nvSpPr>
          <p:spPr>
            <a:xfrm>
              <a:off x="5627880" y="7178760"/>
              <a:ext cx="927360" cy="981000"/>
            </a:xfrm>
            <a:prstGeom prst="rect">
              <a:avLst/>
            </a:prstGeom>
            <a:noFill/>
            <a:ln w="0">
              <a:noFill/>
            </a:ln>
          </p:spPr>
          <p:style>
            <a:lnRef idx="0"/>
            <a:fillRef idx="0"/>
            <a:effectRef idx="0"/>
            <a:fontRef idx="minor"/>
          </p:style>
        </p:sp>
      </p:grpSp>
      <p:sp>
        <p:nvSpPr>
          <p:cNvPr id="320" name="Freeform 18"/>
          <p:cNvSpPr/>
          <p:nvPr/>
        </p:nvSpPr>
        <p:spPr>
          <a:xfrm>
            <a:off x="5818320" y="7372440"/>
            <a:ext cx="565560" cy="720360"/>
          </a:xfrm>
          <a:custGeom>
            <a:avLst/>
            <a:gdLst/>
            <a:ahLst/>
            <a:rect l="l" t="t" r="r" b="b"/>
            <a:pathLst>
              <a:path w="566255" h="720926">
                <a:moveTo>
                  <a:pt x="0" y="0"/>
                </a:moveTo>
                <a:lnTo>
                  <a:pt x="566255" y="0"/>
                </a:lnTo>
                <a:lnTo>
                  <a:pt x="566255" y="720926"/>
                </a:lnTo>
                <a:lnTo>
                  <a:pt x="0" y="720926"/>
                </a:lnTo>
                <a:lnTo>
                  <a:pt x="0" y="0"/>
                </a:lnTo>
                <a:close/>
              </a:path>
            </a:pathLst>
          </a:custGeom>
          <a:blipFill rotWithShape="0">
            <a:blip r:embed="rId6"/>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sp>
        <p:nvSpPr>
          <p:cNvPr id="321" name="Freeform 2"/>
          <p:cNvSpPr/>
          <p:nvPr/>
        </p:nvSpPr>
        <p:spPr>
          <a:xfrm>
            <a:off x="16683480" y="1590840"/>
            <a:ext cx="2651040" cy="2651040"/>
          </a:xfrm>
          <a:custGeom>
            <a:avLst/>
            <a:gdLst/>
            <a:ahLst/>
            <a:rect l="l" t="t" r="r" b="b"/>
            <a:pathLst>
              <a:path w="2651835" h="2651835">
                <a:moveTo>
                  <a:pt x="0" y="0"/>
                </a:moveTo>
                <a:lnTo>
                  <a:pt x="2651835" y="0"/>
                </a:lnTo>
                <a:lnTo>
                  <a:pt x="2651835" y="2651835"/>
                </a:lnTo>
                <a:lnTo>
                  <a:pt x="0" y="2651835"/>
                </a:lnTo>
                <a:lnTo>
                  <a:pt x="0" y="0"/>
                </a:lnTo>
                <a:close/>
              </a:path>
            </a:pathLst>
          </a:custGeom>
          <a:blipFill rotWithShape="0">
            <a:blip r:embed="rId1">
              <a:alphaModFix amt="20000"/>
            </a:blip>
            <a:srcRect/>
            <a:stretch/>
          </a:blipFill>
          <a:ln w="0">
            <a:noFill/>
          </a:ln>
        </p:spPr>
        <p:style>
          <a:lnRef idx="0"/>
          <a:fillRef idx="0"/>
          <a:effectRef idx="0"/>
          <a:fontRef idx="minor"/>
        </p:style>
      </p:sp>
      <p:grpSp>
        <p:nvGrpSpPr>
          <p:cNvPr id="322" name="Group 3"/>
          <p:cNvGrpSpPr/>
          <p:nvPr/>
        </p:nvGrpSpPr>
        <p:grpSpPr>
          <a:xfrm>
            <a:off x="10637280" y="2636280"/>
            <a:ext cx="7650000" cy="7650000"/>
            <a:chOff x="10637280" y="2636280"/>
            <a:chExt cx="7650000" cy="7650000"/>
          </a:xfrm>
        </p:grpSpPr>
        <p:sp>
          <p:nvSpPr>
            <p:cNvPr id="323" name="Freeform 4"/>
            <p:cNvSpPr/>
            <p:nvPr/>
          </p:nvSpPr>
          <p:spPr>
            <a:xfrm>
              <a:off x="10637280" y="2636280"/>
              <a:ext cx="7650000" cy="7650000"/>
            </a:xfrm>
            <a:custGeom>
              <a:avLst/>
              <a:gdLst/>
              <a:ahLst/>
              <a:rect l="l" t="t" r="r" b="b"/>
              <a:pathLst>
                <a:path w="3331210" h="3331210">
                  <a:moveTo>
                    <a:pt x="3331210" y="3331210"/>
                  </a:moveTo>
                  <a:lnTo>
                    <a:pt x="0" y="3331210"/>
                  </a:lnTo>
                  <a:cubicBezTo>
                    <a:pt x="0" y="1490980"/>
                    <a:pt x="1490980" y="0"/>
                    <a:pt x="3331210" y="0"/>
                  </a:cubicBezTo>
                  <a:lnTo>
                    <a:pt x="3331210" y="3331210"/>
                  </a:lnTo>
                  <a:close/>
                </a:path>
              </a:pathLst>
            </a:custGeom>
            <a:blipFill rotWithShape="0">
              <a:blip r:embed="rId2"/>
              <a:srcRect/>
              <a:stretch/>
            </a:blipFill>
            <a:ln w="0">
              <a:noFill/>
            </a:ln>
          </p:spPr>
          <p:style>
            <a:lnRef idx="0"/>
            <a:fillRef idx="0"/>
            <a:effectRef idx="0"/>
            <a:fontRef idx="minor"/>
          </p:style>
        </p:sp>
      </p:grpSp>
      <p:sp>
        <p:nvSpPr>
          <p:cNvPr id="324" name="TextBox 5"/>
          <p:cNvSpPr/>
          <p:nvPr/>
        </p:nvSpPr>
        <p:spPr>
          <a:xfrm>
            <a:off x="1378800" y="4373280"/>
            <a:ext cx="10434240" cy="1640880"/>
          </a:xfrm>
          <a:prstGeom prst="rect">
            <a:avLst/>
          </a:prstGeom>
          <a:noFill/>
          <a:ln w="0">
            <a:noFill/>
          </a:ln>
        </p:spPr>
        <p:style>
          <a:lnRef idx="0"/>
          <a:fillRef idx="0"/>
          <a:effectRef idx="0"/>
          <a:fontRef idx="minor"/>
        </p:style>
        <p:txBody>
          <a:bodyPr lIns="0" rIns="0" tIns="0" bIns="0" anchor="t">
            <a:spAutoFit/>
          </a:bodyPr>
          <a:p>
            <a:pPr>
              <a:lnSpc>
                <a:spcPts val="12923"/>
              </a:lnSpc>
              <a:buNone/>
              <a:tabLst>
                <a:tab algn="l" pos="0"/>
              </a:tabLst>
            </a:pPr>
            <a:r>
              <a:rPr b="0" lang="en-US" sz="9230" spc="559" strike="noStrike">
                <a:solidFill>
                  <a:srgbClr val="ffffff"/>
                </a:solidFill>
                <a:latin typeface="Now Bold"/>
                <a:ea typeface="DejaVu Sans"/>
              </a:rPr>
              <a:t>Thank you</a:t>
            </a:r>
            <a:endParaRPr b="0" lang="en-US" sz="9230" spc="-1" strike="noStrike">
              <a:latin typeface="Arial"/>
            </a:endParaRPr>
          </a:p>
        </p:txBody>
      </p:sp>
      <p:sp>
        <p:nvSpPr>
          <p:cNvPr id="325" name="Freeform 6"/>
          <p:cNvSpPr/>
          <p:nvPr/>
        </p:nvSpPr>
        <p:spPr>
          <a:xfrm>
            <a:off x="2264040" y="1801080"/>
            <a:ext cx="719640" cy="834480"/>
          </a:xfrm>
          <a:custGeom>
            <a:avLst/>
            <a:gdLst/>
            <a:ahLst/>
            <a:rect l="l" t="t" r="r" b="b"/>
            <a:pathLst>
              <a:path w="720510" h="835374">
                <a:moveTo>
                  <a:pt x="0" y="0"/>
                </a:moveTo>
                <a:lnTo>
                  <a:pt x="720511" y="0"/>
                </a:lnTo>
                <a:lnTo>
                  <a:pt x="720511" y="835374"/>
                </a:lnTo>
                <a:lnTo>
                  <a:pt x="0" y="835374"/>
                </a:lnTo>
                <a:lnTo>
                  <a:pt x="0" y="0"/>
                </a:lnTo>
                <a:close/>
              </a:path>
            </a:pathLst>
          </a:custGeom>
          <a:blipFill rotWithShape="0">
            <a:blip r:embed="rId3"/>
            <a:srcRect/>
            <a:stretch/>
          </a:blipFill>
          <a:ln w="0">
            <a:noFill/>
          </a:ln>
        </p:spPr>
        <p:style>
          <a:lnRef idx="0"/>
          <a:fillRef idx="0"/>
          <a:effectRef idx="0"/>
          <a:fontRef idx="minor"/>
        </p:style>
      </p:sp>
      <p:sp>
        <p:nvSpPr>
          <p:cNvPr id="326" name="Freeform 7"/>
          <p:cNvSpPr/>
          <p:nvPr/>
        </p:nvSpPr>
        <p:spPr>
          <a:xfrm>
            <a:off x="-789480" y="-570240"/>
            <a:ext cx="2651040" cy="2651040"/>
          </a:xfrm>
          <a:custGeom>
            <a:avLst/>
            <a:gdLst/>
            <a:ahLst/>
            <a:rect l="l" t="t" r="r" b="b"/>
            <a:pathLst>
              <a:path w="2651835" h="2651835">
                <a:moveTo>
                  <a:pt x="0" y="0"/>
                </a:moveTo>
                <a:lnTo>
                  <a:pt x="2651836" y="0"/>
                </a:lnTo>
                <a:lnTo>
                  <a:pt x="2651836" y="2651835"/>
                </a:lnTo>
                <a:lnTo>
                  <a:pt x="0" y="2651835"/>
                </a:lnTo>
                <a:lnTo>
                  <a:pt x="0" y="0"/>
                </a:lnTo>
                <a:close/>
              </a:path>
            </a:pathLst>
          </a:custGeom>
          <a:blipFill rotWithShape="0">
            <a:blip r:embed="rId4">
              <a:alphaModFix amt="20000"/>
            </a:blip>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51" name="Group 2"/>
          <p:cNvGrpSpPr/>
          <p:nvPr/>
        </p:nvGrpSpPr>
        <p:grpSpPr>
          <a:xfrm>
            <a:off x="16298640" y="-858600"/>
            <a:ext cx="2037240" cy="11957400"/>
            <a:chOff x="16298640" y="-858600"/>
            <a:chExt cx="2037240" cy="11957400"/>
          </a:xfrm>
        </p:grpSpPr>
        <p:sp>
          <p:nvSpPr>
            <p:cNvPr id="52" name="Freeform 3"/>
            <p:cNvSpPr/>
            <p:nvPr/>
          </p:nvSpPr>
          <p:spPr>
            <a:xfrm rot="16200000">
              <a:off x="11392560" y="4155840"/>
              <a:ext cx="11957400" cy="1928520"/>
            </a:xfrm>
            <a:custGeom>
              <a:avLst/>
              <a:gdLst/>
              <a:ahLst/>
              <a:rect l="l" t="t" r="r" b="b"/>
              <a:pathLst>
                <a:path w="3149472" h="508135">
                  <a:moveTo>
                    <a:pt x="0" y="0"/>
                  </a:moveTo>
                  <a:lnTo>
                    <a:pt x="3149472" y="0"/>
                  </a:lnTo>
                  <a:lnTo>
                    <a:pt x="3149472" y="508135"/>
                  </a:lnTo>
                  <a:lnTo>
                    <a:pt x="0" y="508135"/>
                  </a:lnTo>
                  <a:close/>
                </a:path>
              </a:pathLst>
            </a:custGeom>
            <a:solidFill>
              <a:srgbClr val="145da0"/>
            </a:solidFill>
            <a:ln w="0">
              <a:noFill/>
            </a:ln>
          </p:spPr>
          <p:style>
            <a:lnRef idx="0"/>
            <a:fillRef idx="0"/>
            <a:effectRef idx="0"/>
            <a:fontRef idx="minor"/>
          </p:style>
        </p:sp>
        <p:sp>
          <p:nvSpPr>
            <p:cNvPr id="53" name="TextBox 4"/>
            <p:cNvSpPr/>
            <p:nvPr/>
          </p:nvSpPr>
          <p:spPr>
            <a:xfrm rot="16200000">
              <a:off x="11338560" y="4101480"/>
              <a:ext cx="11957400" cy="2037240"/>
            </a:xfrm>
            <a:prstGeom prst="rect">
              <a:avLst/>
            </a:prstGeom>
            <a:noFill/>
            <a:ln w="0">
              <a:noFill/>
            </a:ln>
          </p:spPr>
          <p:style>
            <a:lnRef idx="0"/>
            <a:fillRef idx="0"/>
            <a:effectRef idx="0"/>
            <a:fontRef idx="minor"/>
          </p:style>
        </p:sp>
      </p:grpSp>
      <p:sp>
        <p:nvSpPr>
          <p:cNvPr id="54" name="Freeform 5"/>
          <p:cNvSpPr/>
          <p:nvPr/>
        </p:nvSpPr>
        <p:spPr>
          <a:xfrm>
            <a:off x="11208960" y="-1011240"/>
            <a:ext cx="2647080" cy="2647080"/>
          </a:xfrm>
          <a:custGeom>
            <a:avLst/>
            <a:gdLst/>
            <a:ahLst/>
            <a:rect l="l" t="t" r="r" b="b"/>
            <a:pathLst>
              <a:path w="2647750" h="2647750">
                <a:moveTo>
                  <a:pt x="0" y="0"/>
                </a:moveTo>
                <a:lnTo>
                  <a:pt x="2647750" y="0"/>
                </a:lnTo>
                <a:lnTo>
                  <a:pt x="2647750" y="2647750"/>
                </a:lnTo>
                <a:lnTo>
                  <a:pt x="0" y="2647750"/>
                </a:lnTo>
                <a:lnTo>
                  <a:pt x="0" y="0"/>
                </a:lnTo>
                <a:close/>
              </a:path>
            </a:pathLst>
          </a:custGeom>
          <a:blipFill rotWithShape="0">
            <a:blip r:embed="rId1"/>
            <a:srcRect/>
            <a:stretch/>
          </a:blipFill>
          <a:ln w="0">
            <a:noFill/>
          </a:ln>
        </p:spPr>
        <p:style>
          <a:lnRef idx="0"/>
          <a:fillRef idx="0"/>
          <a:effectRef idx="0"/>
          <a:fontRef idx="minor"/>
        </p:style>
      </p:sp>
      <p:sp>
        <p:nvSpPr>
          <p:cNvPr id="55" name="Freeform 6"/>
          <p:cNvSpPr/>
          <p:nvPr/>
        </p:nvSpPr>
        <p:spPr>
          <a:xfrm>
            <a:off x="1573920" y="1146240"/>
            <a:ext cx="845640" cy="980280"/>
          </a:xfrm>
          <a:custGeom>
            <a:avLst/>
            <a:gdLst/>
            <a:ahLst/>
            <a:rect l="l" t="t" r="r" b="b"/>
            <a:pathLst>
              <a:path w="846187" h="981086">
                <a:moveTo>
                  <a:pt x="0" y="0"/>
                </a:moveTo>
                <a:lnTo>
                  <a:pt x="846186" y="0"/>
                </a:lnTo>
                <a:lnTo>
                  <a:pt x="846186" y="981086"/>
                </a:lnTo>
                <a:lnTo>
                  <a:pt x="0" y="981086"/>
                </a:lnTo>
                <a:lnTo>
                  <a:pt x="0" y="0"/>
                </a:lnTo>
                <a:close/>
              </a:path>
            </a:pathLst>
          </a:custGeom>
          <a:blipFill rotWithShape="0">
            <a:blip r:embed="rId2"/>
            <a:srcRect/>
            <a:stretch/>
          </a:blipFill>
          <a:ln w="0">
            <a:noFill/>
          </a:ln>
        </p:spPr>
        <p:style>
          <a:lnRef idx="0"/>
          <a:fillRef idx="0"/>
          <a:effectRef idx="0"/>
          <a:fontRef idx="minor"/>
        </p:style>
      </p:sp>
      <p:sp>
        <p:nvSpPr>
          <p:cNvPr id="56" name="Freeform 7"/>
          <p:cNvSpPr/>
          <p:nvPr/>
        </p:nvSpPr>
        <p:spPr>
          <a:xfrm>
            <a:off x="-295200" y="8630640"/>
            <a:ext cx="2647080" cy="2647080"/>
          </a:xfrm>
          <a:custGeom>
            <a:avLst/>
            <a:gdLst/>
            <a:ahLst/>
            <a:rect l="l" t="t" r="r" b="b"/>
            <a:pathLst>
              <a:path w="2647750" h="2647750">
                <a:moveTo>
                  <a:pt x="0" y="0"/>
                </a:moveTo>
                <a:lnTo>
                  <a:pt x="2647750" y="0"/>
                </a:lnTo>
                <a:lnTo>
                  <a:pt x="2647750" y="2647751"/>
                </a:lnTo>
                <a:lnTo>
                  <a:pt x="0" y="2647751"/>
                </a:lnTo>
                <a:lnTo>
                  <a:pt x="0" y="0"/>
                </a:lnTo>
                <a:close/>
              </a:path>
            </a:pathLst>
          </a:custGeom>
          <a:blipFill rotWithShape="0">
            <a:blip r:embed="rId3"/>
            <a:srcRect/>
            <a:stretch/>
          </a:blipFill>
          <a:ln w="0">
            <a:noFill/>
          </a:ln>
        </p:spPr>
        <p:style>
          <a:lnRef idx="0"/>
          <a:fillRef idx="0"/>
          <a:effectRef idx="0"/>
          <a:fontRef idx="minor"/>
        </p:style>
      </p:sp>
      <p:sp>
        <p:nvSpPr>
          <p:cNvPr id="57" name="TextBox 8"/>
          <p:cNvSpPr/>
          <p:nvPr/>
        </p:nvSpPr>
        <p:spPr>
          <a:xfrm>
            <a:off x="1573920" y="7036560"/>
            <a:ext cx="7913160" cy="473040"/>
          </a:xfrm>
          <a:prstGeom prst="rect">
            <a:avLst/>
          </a:prstGeom>
          <a:noFill/>
          <a:ln w="0">
            <a:noFill/>
          </a:ln>
        </p:spPr>
        <p:style>
          <a:lnRef idx="0"/>
          <a:fillRef idx="0"/>
          <a:effectRef idx="0"/>
          <a:fontRef idx="minor"/>
        </p:style>
        <p:txBody>
          <a:bodyPr lIns="0" rIns="0" tIns="0" bIns="0" anchor="t">
            <a:spAutoFit/>
          </a:bodyPr>
          <a:p>
            <a:pPr>
              <a:lnSpc>
                <a:spcPts val="3728"/>
              </a:lnSpc>
              <a:buNone/>
              <a:tabLst>
                <a:tab algn="l" pos="0"/>
              </a:tabLst>
            </a:pPr>
            <a:r>
              <a:rPr b="0" lang="en-US" sz="3030" spc="-1" strike="noStrike">
                <a:solidFill>
                  <a:srgbClr val="56aeff"/>
                </a:solidFill>
                <a:latin typeface="DM Sans Italics"/>
                <a:ea typeface="DejaVu Sans"/>
              </a:rPr>
              <a:t>Presented by: GROUP 5</a:t>
            </a:r>
            <a:endParaRPr b="0" lang="en-US" sz="3030" spc="-1" strike="noStrike">
              <a:latin typeface="Arial"/>
            </a:endParaRPr>
          </a:p>
        </p:txBody>
      </p:sp>
      <p:sp>
        <p:nvSpPr>
          <p:cNvPr id="58" name="TextBox 9"/>
          <p:cNvSpPr/>
          <p:nvPr/>
        </p:nvSpPr>
        <p:spPr>
          <a:xfrm>
            <a:off x="1573920" y="3615480"/>
            <a:ext cx="11284200" cy="895320"/>
          </a:xfrm>
          <a:prstGeom prst="rect">
            <a:avLst/>
          </a:prstGeom>
          <a:noFill/>
          <a:ln w="0">
            <a:noFill/>
          </a:ln>
        </p:spPr>
        <p:style>
          <a:lnRef idx="0"/>
          <a:fillRef idx="0"/>
          <a:effectRef idx="0"/>
          <a:fontRef idx="minor"/>
        </p:style>
        <p:txBody>
          <a:bodyPr lIns="0" rIns="0" tIns="0" bIns="0" anchor="t">
            <a:spAutoFit/>
          </a:bodyPr>
          <a:p>
            <a:pPr>
              <a:lnSpc>
                <a:spcPts val="7050"/>
              </a:lnSpc>
              <a:buNone/>
            </a:pPr>
            <a:r>
              <a:rPr b="0" lang="en-US" sz="5880" spc="-1" strike="noStrike">
                <a:solidFill>
                  <a:srgbClr val="fffbfb"/>
                </a:solidFill>
                <a:latin typeface="Now Bold"/>
                <a:ea typeface="DejaVu Sans"/>
              </a:rPr>
              <a:t>REQUIREMENTS GATHERING</a:t>
            </a:r>
            <a:endParaRPr b="0" lang="en-US" sz="588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59" name="Group 2"/>
          <p:cNvGrpSpPr/>
          <p:nvPr/>
        </p:nvGrpSpPr>
        <p:grpSpPr>
          <a:xfrm>
            <a:off x="2986560" y="2983680"/>
            <a:ext cx="2612520" cy="2372760"/>
            <a:chOff x="2986560" y="2983680"/>
            <a:chExt cx="2612520" cy="2372760"/>
          </a:xfrm>
        </p:grpSpPr>
        <p:sp>
          <p:nvSpPr>
            <p:cNvPr id="60" name="Freeform 3"/>
            <p:cNvSpPr/>
            <p:nvPr/>
          </p:nvSpPr>
          <p:spPr>
            <a:xfrm>
              <a:off x="2986560" y="3084120"/>
              <a:ext cx="2612520" cy="227232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61" name="TextBox 4"/>
            <p:cNvSpPr/>
            <p:nvPr/>
          </p:nvSpPr>
          <p:spPr>
            <a:xfrm>
              <a:off x="2986560" y="2983680"/>
              <a:ext cx="2612520" cy="2372760"/>
            </a:xfrm>
            <a:prstGeom prst="rect">
              <a:avLst/>
            </a:prstGeom>
            <a:noFill/>
            <a:ln w="0">
              <a:noFill/>
            </a:ln>
          </p:spPr>
          <p:style>
            <a:lnRef idx="0"/>
            <a:fillRef idx="0"/>
            <a:effectRef idx="0"/>
            <a:fontRef idx="minor"/>
          </p:style>
        </p:sp>
      </p:grpSp>
      <p:sp>
        <p:nvSpPr>
          <p:cNvPr id="62" name="AutoShape 5"/>
          <p:cNvSpPr/>
          <p:nvPr/>
        </p:nvSpPr>
        <p:spPr>
          <a:xfrm>
            <a:off x="3133800" y="4640400"/>
            <a:ext cx="2203200" cy="360"/>
          </a:xfrm>
          <a:prstGeom prst="line">
            <a:avLst/>
          </a:prstGeom>
          <a:ln w="38100">
            <a:solidFill>
              <a:srgbClr val="ffffff"/>
            </a:solidFill>
            <a:round/>
          </a:ln>
        </p:spPr>
        <p:style>
          <a:lnRef idx="0"/>
          <a:fillRef idx="0"/>
          <a:effectRef idx="0"/>
          <a:fontRef idx="minor"/>
        </p:style>
      </p:sp>
      <p:grpSp>
        <p:nvGrpSpPr>
          <p:cNvPr id="63" name="Group 6"/>
          <p:cNvGrpSpPr/>
          <p:nvPr/>
        </p:nvGrpSpPr>
        <p:grpSpPr>
          <a:xfrm>
            <a:off x="5844600" y="2983680"/>
            <a:ext cx="2612520" cy="2372760"/>
            <a:chOff x="5844600" y="2983680"/>
            <a:chExt cx="2612520" cy="2372760"/>
          </a:xfrm>
        </p:grpSpPr>
        <p:sp>
          <p:nvSpPr>
            <p:cNvPr id="64" name="Freeform 7"/>
            <p:cNvSpPr/>
            <p:nvPr/>
          </p:nvSpPr>
          <p:spPr>
            <a:xfrm>
              <a:off x="5844600" y="3084120"/>
              <a:ext cx="2612520" cy="227232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65" name="TextBox 8"/>
            <p:cNvSpPr/>
            <p:nvPr/>
          </p:nvSpPr>
          <p:spPr>
            <a:xfrm>
              <a:off x="5844600" y="2983680"/>
              <a:ext cx="2612520" cy="2372760"/>
            </a:xfrm>
            <a:prstGeom prst="rect">
              <a:avLst/>
            </a:prstGeom>
            <a:noFill/>
            <a:ln w="0">
              <a:noFill/>
            </a:ln>
          </p:spPr>
          <p:style>
            <a:lnRef idx="0"/>
            <a:fillRef idx="0"/>
            <a:effectRef idx="0"/>
            <a:fontRef idx="minor"/>
          </p:style>
        </p:sp>
      </p:grpSp>
      <p:sp>
        <p:nvSpPr>
          <p:cNvPr id="66" name="AutoShape 9"/>
          <p:cNvSpPr/>
          <p:nvPr/>
        </p:nvSpPr>
        <p:spPr>
          <a:xfrm>
            <a:off x="5991840" y="4640400"/>
            <a:ext cx="2202840" cy="360"/>
          </a:xfrm>
          <a:prstGeom prst="line">
            <a:avLst/>
          </a:prstGeom>
          <a:ln w="38100">
            <a:solidFill>
              <a:srgbClr val="ffffff"/>
            </a:solidFill>
            <a:round/>
          </a:ln>
        </p:spPr>
        <p:style>
          <a:lnRef idx="0"/>
          <a:fillRef idx="0"/>
          <a:effectRef idx="0"/>
          <a:fontRef idx="minor"/>
        </p:style>
      </p:sp>
      <p:grpSp>
        <p:nvGrpSpPr>
          <p:cNvPr id="67" name="Group 10"/>
          <p:cNvGrpSpPr/>
          <p:nvPr/>
        </p:nvGrpSpPr>
        <p:grpSpPr>
          <a:xfrm>
            <a:off x="2986560" y="5770440"/>
            <a:ext cx="2612520" cy="2352240"/>
            <a:chOff x="2986560" y="5770440"/>
            <a:chExt cx="2612520" cy="2352240"/>
          </a:xfrm>
        </p:grpSpPr>
        <p:sp>
          <p:nvSpPr>
            <p:cNvPr id="68" name="Freeform 11"/>
            <p:cNvSpPr/>
            <p:nvPr/>
          </p:nvSpPr>
          <p:spPr>
            <a:xfrm>
              <a:off x="2986560" y="5870880"/>
              <a:ext cx="2612520" cy="2251800"/>
            </a:xfrm>
            <a:custGeom>
              <a:avLst/>
              <a:gdLst/>
              <a:ahLst/>
              <a:rect l="l" t="t" r="r" b="b"/>
              <a:pathLst>
                <a:path w="991873" h="855070">
                  <a:moveTo>
                    <a:pt x="0" y="0"/>
                  </a:moveTo>
                  <a:lnTo>
                    <a:pt x="991873" y="0"/>
                  </a:lnTo>
                  <a:lnTo>
                    <a:pt x="991873" y="855070"/>
                  </a:lnTo>
                  <a:lnTo>
                    <a:pt x="0" y="855070"/>
                  </a:lnTo>
                  <a:close/>
                </a:path>
              </a:pathLst>
            </a:custGeom>
            <a:solidFill>
              <a:srgbClr val="145da0"/>
            </a:solidFill>
            <a:ln cap="sq" w="9525">
              <a:solidFill>
                <a:srgbClr val="ffffff"/>
              </a:solidFill>
              <a:miter/>
            </a:ln>
          </p:spPr>
          <p:style>
            <a:lnRef idx="0"/>
            <a:fillRef idx="0"/>
            <a:effectRef idx="0"/>
            <a:fontRef idx="minor"/>
          </p:style>
        </p:sp>
        <p:sp>
          <p:nvSpPr>
            <p:cNvPr id="69" name="TextBox 12"/>
            <p:cNvSpPr/>
            <p:nvPr/>
          </p:nvSpPr>
          <p:spPr>
            <a:xfrm>
              <a:off x="2986560" y="5770440"/>
              <a:ext cx="2612520" cy="2352240"/>
            </a:xfrm>
            <a:prstGeom prst="rect">
              <a:avLst/>
            </a:prstGeom>
            <a:noFill/>
            <a:ln w="0">
              <a:noFill/>
            </a:ln>
          </p:spPr>
          <p:style>
            <a:lnRef idx="0"/>
            <a:fillRef idx="0"/>
            <a:effectRef idx="0"/>
            <a:fontRef idx="minor"/>
          </p:style>
        </p:sp>
      </p:grpSp>
      <p:sp>
        <p:nvSpPr>
          <p:cNvPr id="70" name="AutoShape 13"/>
          <p:cNvSpPr/>
          <p:nvPr/>
        </p:nvSpPr>
        <p:spPr>
          <a:xfrm>
            <a:off x="3133800" y="7426800"/>
            <a:ext cx="2203200" cy="360"/>
          </a:xfrm>
          <a:prstGeom prst="line">
            <a:avLst/>
          </a:prstGeom>
          <a:ln w="38100">
            <a:solidFill>
              <a:srgbClr val="ffffff"/>
            </a:solidFill>
            <a:round/>
          </a:ln>
        </p:spPr>
        <p:style>
          <a:lnRef idx="0"/>
          <a:fillRef idx="0"/>
          <a:effectRef idx="0"/>
          <a:fontRef idx="minor"/>
        </p:style>
      </p:sp>
      <p:grpSp>
        <p:nvGrpSpPr>
          <p:cNvPr id="71" name="Group 14"/>
          <p:cNvGrpSpPr/>
          <p:nvPr/>
        </p:nvGrpSpPr>
        <p:grpSpPr>
          <a:xfrm>
            <a:off x="5844600" y="5770440"/>
            <a:ext cx="2612520" cy="2352240"/>
            <a:chOff x="5844600" y="5770440"/>
            <a:chExt cx="2612520" cy="2352240"/>
          </a:xfrm>
        </p:grpSpPr>
        <p:sp>
          <p:nvSpPr>
            <p:cNvPr id="72" name="Freeform 15"/>
            <p:cNvSpPr/>
            <p:nvPr/>
          </p:nvSpPr>
          <p:spPr>
            <a:xfrm>
              <a:off x="5844600" y="5870880"/>
              <a:ext cx="2612520" cy="2251800"/>
            </a:xfrm>
            <a:custGeom>
              <a:avLst/>
              <a:gdLst/>
              <a:ahLst/>
              <a:rect l="l" t="t" r="r" b="b"/>
              <a:pathLst>
                <a:path w="991873" h="855070">
                  <a:moveTo>
                    <a:pt x="0" y="0"/>
                  </a:moveTo>
                  <a:lnTo>
                    <a:pt x="991873" y="0"/>
                  </a:lnTo>
                  <a:lnTo>
                    <a:pt x="991873" y="855070"/>
                  </a:lnTo>
                  <a:lnTo>
                    <a:pt x="0" y="855070"/>
                  </a:lnTo>
                  <a:close/>
                </a:path>
              </a:pathLst>
            </a:custGeom>
            <a:solidFill>
              <a:srgbClr val="145da0"/>
            </a:solidFill>
            <a:ln cap="sq" w="9525">
              <a:solidFill>
                <a:srgbClr val="ffffff"/>
              </a:solidFill>
              <a:miter/>
            </a:ln>
          </p:spPr>
          <p:style>
            <a:lnRef idx="0"/>
            <a:fillRef idx="0"/>
            <a:effectRef idx="0"/>
            <a:fontRef idx="minor"/>
          </p:style>
        </p:sp>
        <p:sp>
          <p:nvSpPr>
            <p:cNvPr id="73" name="TextBox 16"/>
            <p:cNvSpPr/>
            <p:nvPr/>
          </p:nvSpPr>
          <p:spPr>
            <a:xfrm>
              <a:off x="5844600" y="5770440"/>
              <a:ext cx="2612520" cy="2352240"/>
            </a:xfrm>
            <a:prstGeom prst="rect">
              <a:avLst/>
            </a:prstGeom>
            <a:noFill/>
            <a:ln w="0">
              <a:noFill/>
            </a:ln>
          </p:spPr>
          <p:style>
            <a:lnRef idx="0"/>
            <a:fillRef idx="0"/>
            <a:effectRef idx="0"/>
            <a:fontRef idx="minor"/>
          </p:style>
        </p:sp>
      </p:grpSp>
      <p:sp>
        <p:nvSpPr>
          <p:cNvPr id="74" name="AutoShape 17"/>
          <p:cNvSpPr/>
          <p:nvPr/>
        </p:nvSpPr>
        <p:spPr>
          <a:xfrm>
            <a:off x="5991840" y="7426800"/>
            <a:ext cx="2202840" cy="360"/>
          </a:xfrm>
          <a:prstGeom prst="line">
            <a:avLst/>
          </a:prstGeom>
          <a:ln w="38100">
            <a:solidFill>
              <a:srgbClr val="ffffff"/>
            </a:solidFill>
            <a:round/>
          </a:ln>
        </p:spPr>
        <p:style>
          <a:lnRef idx="0"/>
          <a:fillRef idx="0"/>
          <a:effectRef idx="0"/>
          <a:fontRef idx="minor"/>
        </p:style>
      </p:sp>
      <p:grpSp>
        <p:nvGrpSpPr>
          <p:cNvPr id="75" name="Group 18"/>
          <p:cNvGrpSpPr/>
          <p:nvPr/>
        </p:nvGrpSpPr>
        <p:grpSpPr>
          <a:xfrm>
            <a:off x="8705160" y="2983680"/>
            <a:ext cx="2612520" cy="2372760"/>
            <a:chOff x="8705160" y="2983680"/>
            <a:chExt cx="2612520" cy="2372760"/>
          </a:xfrm>
        </p:grpSpPr>
        <p:sp>
          <p:nvSpPr>
            <p:cNvPr id="76" name="Freeform 19"/>
            <p:cNvSpPr/>
            <p:nvPr/>
          </p:nvSpPr>
          <p:spPr>
            <a:xfrm>
              <a:off x="8705160" y="3084120"/>
              <a:ext cx="2612520" cy="227232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77" name="TextBox 20"/>
            <p:cNvSpPr/>
            <p:nvPr/>
          </p:nvSpPr>
          <p:spPr>
            <a:xfrm>
              <a:off x="8705160" y="2983680"/>
              <a:ext cx="2612520" cy="2372760"/>
            </a:xfrm>
            <a:prstGeom prst="rect">
              <a:avLst/>
            </a:prstGeom>
            <a:noFill/>
            <a:ln w="0">
              <a:noFill/>
            </a:ln>
          </p:spPr>
          <p:style>
            <a:lnRef idx="0"/>
            <a:fillRef idx="0"/>
            <a:effectRef idx="0"/>
            <a:fontRef idx="minor"/>
          </p:style>
        </p:sp>
      </p:grpSp>
      <p:sp>
        <p:nvSpPr>
          <p:cNvPr id="78" name="AutoShape 21"/>
          <p:cNvSpPr/>
          <p:nvPr/>
        </p:nvSpPr>
        <p:spPr>
          <a:xfrm>
            <a:off x="8852400" y="4640400"/>
            <a:ext cx="2203200" cy="360"/>
          </a:xfrm>
          <a:prstGeom prst="line">
            <a:avLst/>
          </a:prstGeom>
          <a:ln w="38100">
            <a:solidFill>
              <a:srgbClr val="ffffff"/>
            </a:solidFill>
            <a:round/>
          </a:ln>
        </p:spPr>
        <p:style>
          <a:lnRef idx="0"/>
          <a:fillRef idx="0"/>
          <a:effectRef idx="0"/>
          <a:fontRef idx="minor"/>
        </p:style>
      </p:sp>
      <p:grpSp>
        <p:nvGrpSpPr>
          <p:cNvPr id="79" name="Group 22"/>
          <p:cNvGrpSpPr/>
          <p:nvPr/>
        </p:nvGrpSpPr>
        <p:grpSpPr>
          <a:xfrm>
            <a:off x="8705160" y="5770440"/>
            <a:ext cx="2612520" cy="2352240"/>
            <a:chOff x="8705160" y="5770440"/>
            <a:chExt cx="2612520" cy="2352240"/>
          </a:xfrm>
        </p:grpSpPr>
        <p:sp>
          <p:nvSpPr>
            <p:cNvPr id="80" name="Freeform 23"/>
            <p:cNvSpPr/>
            <p:nvPr/>
          </p:nvSpPr>
          <p:spPr>
            <a:xfrm>
              <a:off x="8705160" y="5870880"/>
              <a:ext cx="2612520" cy="2251800"/>
            </a:xfrm>
            <a:custGeom>
              <a:avLst/>
              <a:gdLst/>
              <a:ahLst/>
              <a:rect l="l" t="t" r="r" b="b"/>
              <a:pathLst>
                <a:path w="991873" h="855070">
                  <a:moveTo>
                    <a:pt x="0" y="0"/>
                  </a:moveTo>
                  <a:lnTo>
                    <a:pt x="991873" y="0"/>
                  </a:lnTo>
                  <a:lnTo>
                    <a:pt x="991873" y="855070"/>
                  </a:lnTo>
                  <a:lnTo>
                    <a:pt x="0" y="855070"/>
                  </a:lnTo>
                  <a:close/>
                </a:path>
              </a:pathLst>
            </a:custGeom>
            <a:solidFill>
              <a:srgbClr val="145da0"/>
            </a:solidFill>
            <a:ln cap="sq" w="9525">
              <a:solidFill>
                <a:srgbClr val="ffffff"/>
              </a:solidFill>
              <a:miter/>
            </a:ln>
          </p:spPr>
          <p:style>
            <a:lnRef idx="0"/>
            <a:fillRef idx="0"/>
            <a:effectRef idx="0"/>
            <a:fontRef idx="minor"/>
          </p:style>
        </p:sp>
        <p:sp>
          <p:nvSpPr>
            <p:cNvPr id="81" name="TextBox 24"/>
            <p:cNvSpPr/>
            <p:nvPr/>
          </p:nvSpPr>
          <p:spPr>
            <a:xfrm>
              <a:off x="8705160" y="5770440"/>
              <a:ext cx="2612520" cy="2352240"/>
            </a:xfrm>
            <a:prstGeom prst="rect">
              <a:avLst/>
            </a:prstGeom>
            <a:noFill/>
            <a:ln w="0">
              <a:noFill/>
            </a:ln>
          </p:spPr>
          <p:style>
            <a:lnRef idx="0"/>
            <a:fillRef idx="0"/>
            <a:effectRef idx="0"/>
            <a:fontRef idx="minor"/>
          </p:style>
        </p:sp>
      </p:grpSp>
      <p:sp>
        <p:nvSpPr>
          <p:cNvPr id="82" name="AutoShape 25"/>
          <p:cNvSpPr/>
          <p:nvPr/>
        </p:nvSpPr>
        <p:spPr>
          <a:xfrm>
            <a:off x="8852400" y="7426800"/>
            <a:ext cx="2203200" cy="360"/>
          </a:xfrm>
          <a:prstGeom prst="line">
            <a:avLst/>
          </a:prstGeom>
          <a:ln w="38100">
            <a:solidFill>
              <a:srgbClr val="ffffff"/>
            </a:solidFill>
            <a:round/>
          </a:ln>
        </p:spPr>
        <p:style>
          <a:lnRef idx="0"/>
          <a:fillRef idx="0"/>
          <a:effectRef idx="0"/>
          <a:fontRef idx="minor"/>
        </p:style>
      </p:sp>
      <p:sp>
        <p:nvSpPr>
          <p:cNvPr id="83" name="Freeform 26"/>
          <p:cNvSpPr/>
          <p:nvPr/>
        </p:nvSpPr>
        <p:spPr>
          <a:xfrm>
            <a:off x="-7631280" y="597600"/>
            <a:ext cx="9076680" cy="9076680"/>
          </a:xfrm>
          <a:custGeom>
            <a:avLst/>
            <a:gdLst/>
            <a:ahLst/>
            <a:rect l="l" t="t" r="r" b="b"/>
            <a:pathLst>
              <a:path w="9077445" h="9077445">
                <a:moveTo>
                  <a:pt x="0" y="0"/>
                </a:moveTo>
                <a:lnTo>
                  <a:pt x="9077444" y="0"/>
                </a:lnTo>
                <a:lnTo>
                  <a:pt x="9077444" y="9077445"/>
                </a:lnTo>
                <a:lnTo>
                  <a:pt x="0" y="9077445"/>
                </a:lnTo>
                <a:lnTo>
                  <a:pt x="0" y="0"/>
                </a:lnTo>
                <a:close/>
              </a:path>
            </a:pathLst>
          </a:custGeom>
          <a:blipFill rotWithShape="0">
            <a:blip r:embed="rId1"/>
            <a:srcRect/>
            <a:stretch/>
          </a:blipFill>
          <a:ln w="0">
            <a:noFill/>
          </a:ln>
        </p:spPr>
        <p:style>
          <a:lnRef idx="0"/>
          <a:fillRef idx="0"/>
          <a:effectRef idx="0"/>
          <a:fontRef idx="minor"/>
        </p:style>
      </p:sp>
      <p:sp>
        <p:nvSpPr>
          <p:cNvPr id="84" name="TextBox 27"/>
          <p:cNvSpPr/>
          <p:nvPr/>
        </p:nvSpPr>
        <p:spPr>
          <a:xfrm>
            <a:off x="5029200" y="1600200"/>
            <a:ext cx="8436600" cy="1191960"/>
          </a:xfrm>
          <a:prstGeom prst="rect">
            <a:avLst/>
          </a:prstGeom>
          <a:noFill/>
          <a:ln w="0">
            <a:noFill/>
          </a:ln>
        </p:spPr>
        <p:style>
          <a:lnRef idx="0"/>
          <a:fillRef idx="0"/>
          <a:effectRef idx="0"/>
          <a:fontRef idx="minor"/>
        </p:style>
        <p:txBody>
          <a:bodyPr lIns="0" rIns="0" tIns="0" bIns="0" anchor="t">
            <a:spAutoFit/>
          </a:bodyPr>
          <a:p>
            <a:pPr algn="ctr">
              <a:lnSpc>
                <a:spcPts val="9386"/>
              </a:lnSpc>
              <a:buNone/>
              <a:tabLst>
                <a:tab algn="l" pos="0"/>
              </a:tabLst>
            </a:pPr>
            <a:r>
              <a:rPr b="0" lang="en-US" sz="7819" spc="-1" strike="noStrike">
                <a:solidFill>
                  <a:srgbClr val="56aeff"/>
                </a:solidFill>
                <a:latin typeface="Now Bold"/>
                <a:ea typeface="DejaVu Sans"/>
              </a:rPr>
              <a:t>OUTLINE</a:t>
            </a:r>
            <a:endParaRPr b="0" lang="en-US" sz="7819" spc="-1" strike="noStrike">
              <a:latin typeface="Arial"/>
            </a:endParaRPr>
          </a:p>
        </p:txBody>
      </p:sp>
      <p:sp>
        <p:nvSpPr>
          <p:cNvPr id="85" name="TextBox 28"/>
          <p:cNvSpPr/>
          <p:nvPr/>
        </p:nvSpPr>
        <p:spPr>
          <a:xfrm>
            <a:off x="3133800" y="4795920"/>
            <a:ext cx="2317680" cy="330480"/>
          </a:xfrm>
          <a:prstGeom prst="rect">
            <a:avLst/>
          </a:prstGeom>
          <a:noFill/>
          <a:ln w="0">
            <a:noFill/>
          </a:ln>
        </p:spPr>
        <p:style>
          <a:lnRef idx="0"/>
          <a:fillRef idx="0"/>
          <a:effectRef idx="0"/>
          <a:fontRef idx="minor"/>
        </p:style>
        <p:txBody>
          <a:bodyPr lIns="0" rIns="0" tIns="0" bIns="0" anchor="t">
            <a:spAutoFit/>
          </a:bodyPr>
          <a:p>
            <a:pPr algn="ctr">
              <a:lnSpc>
                <a:spcPts val="2605"/>
              </a:lnSpc>
              <a:buNone/>
            </a:pPr>
            <a:r>
              <a:rPr b="0" lang="en-US" sz="1890" spc="-1" strike="noStrike">
                <a:solidFill>
                  <a:srgbClr val="ffffff"/>
                </a:solidFill>
                <a:latin typeface="DM Sans"/>
                <a:ea typeface="DejaVu Sans"/>
              </a:rPr>
              <a:t>Introduction</a:t>
            </a:r>
            <a:endParaRPr b="0" lang="en-US" sz="1890" spc="-1" strike="noStrike">
              <a:latin typeface="Arial"/>
            </a:endParaRPr>
          </a:p>
        </p:txBody>
      </p:sp>
      <p:sp>
        <p:nvSpPr>
          <p:cNvPr id="86" name="TextBox 29"/>
          <p:cNvSpPr/>
          <p:nvPr/>
        </p:nvSpPr>
        <p:spPr>
          <a:xfrm>
            <a:off x="3448080" y="3225960"/>
            <a:ext cx="168984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ea typeface="DejaVu Sans"/>
              </a:rPr>
              <a:t>01</a:t>
            </a:r>
            <a:endParaRPr b="0" lang="en-US" sz="5730" spc="-1" strike="noStrike">
              <a:latin typeface="Arial"/>
            </a:endParaRPr>
          </a:p>
        </p:txBody>
      </p:sp>
      <p:sp>
        <p:nvSpPr>
          <p:cNvPr id="87" name="TextBox 30"/>
          <p:cNvSpPr/>
          <p:nvPr/>
        </p:nvSpPr>
        <p:spPr>
          <a:xfrm>
            <a:off x="5991840" y="4815000"/>
            <a:ext cx="2006280" cy="286200"/>
          </a:xfrm>
          <a:prstGeom prst="rect">
            <a:avLst/>
          </a:prstGeom>
          <a:noFill/>
          <a:ln w="0">
            <a:noFill/>
          </a:ln>
        </p:spPr>
        <p:style>
          <a:lnRef idx="0"/>
          <a:fillRef idx="0"/>
          <a:effectRef idx="0"/>
          <a:fontRef idx="minor"/>
        </p:style>
        <p:txBody>
          <a:bodyPr lIns="0" rIns="0" tIns="0" bIns="0" anchor="t">
            <a:spAutoFit/>
          </a:bodyPr>
          <a:p>
            <a:pPr algn="ctr">
              <a:lnSpc>
                <a:spcPts val="2256"/>
              </a:lnSpc>
              <a:buNone/>
            </a:pPr>
            <a:r>
              <a:rPr b="0" lang="en-US" sz="1640" spc="-1" strike="noStrike">
                <a:solidFill>
                  <a:srgbClr val="ffffff"/>
                </a:solidFill>
                <a:latin typeface="DM Sans"/>
                <a:ea typeface="DejaVu Sans"/>
              </a:rPr>
              <a:t>Objective and Goal</a:t>
            </a:r>
            <a:endParaRPr b="0" lang="en-US" sz="1640" spc="-1" strike="noStrike">
              <a:latin typeface="Arial"/>
            </a:endParaRPr>
          </a:p>
        </p:txBody>
      </p:sp>
      <p:sp>
        <p:nvSpPr>
          <p:cNvPr id="88" name="TextBox 31"/>
          <p:cNvSpPr/>
          <p:nvPr/>
        </p:nvSpPr>
        <p:spPr>
          <a:xfrm>
            <a:off x="6305760" y="3225960"/>
            <a:ext cx="168984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ea typeface="DejaVu Sans"/>
              </a:rPr>
              <a:t>02</a:t>
            </a:r>
            <a:endParaRPr b="0" lang="en-US" sz="5730" spc="-1" strike="noStrike">
              <a:latin typeface="Arial"/>
            </a:endParaRPr>
          </a:p>
        </p:txBody>
      </p:sp>
      <p:sp>
        <p:nvSpPr>
          <p:cNvPr id="89" name="TextBox 32"/>
          <p:cNvSpPr/>
          <p:nvPr/>
        </p:nvSpPr>
        <p:spPr>
          <a:xfrm>
            <a:off x="3133800" y="7592040"/>
            <a:ext cx="1927800" cy="549720"/>
          </a:xfrm>
          <a:prstGeom prst="rect">
            <a:avLst/>
          </a:prstGeom>
          <a:noFill/>
          <a:ln w="0">
            <a:noFill/>
          </a:ln>
        </p:spPr>
        <p:style>
          <a:lnRef idx="0"/>
          <a:fillRef idx="0"/>
          <a:effectRef idx="0"/>
          <a:fontRef idx="minor"/>
        </p:style>
        <p:txBody>
          <a:bodyPr lIns="0" rIns="0" tIns="0" bIns="0" anchor="t">
            <a:spAutoFit/>
          </a:bodyPr>
          <a:p>
            <a:pPr algn="ctr">
              <a:lnSpc>
                <a:spcPts val="2166"/>
              </a:lnSpc>
              <a:buNone/>
            </a:pPr>
            <a:r>
              <a:rPr b="0" lang="en-US" sz="1570" spc="-1" strike="noStrike">
                <a:solidFill>
                  <a:srgbClr val="ffffff"/>
                </a:solidFill>
                <a:latin typeface="DM Sans"/>
                <a:ea typeface="DejaVu Sans"/>
              </a:rPr>
              <a:t>Functional Requirements</a:t>
            </a:r>
            <a:endParaRPr b="0" lang="en-US" sz="1570" spc="-1" strike="noStrike">
              <a:latin typeface="Arial"/>
            </a:endParaRPr>
          </a:p>
        </p:txBody>
      </p:sp>
      <p:sp>
        <p:nvSpPr>
          <p:cNvPr id="90" name="TextBox 33"/>
          <p:cNvSpPr/>
          <p:nvPr/>
        </p:nvSpPr>
        <p:spPr>
          <a:xfrm>
            <a:off x="3448080" y="6012360"/>
            <a:ext cx="168984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ea typeface="DejaVu Sans"/>
              </a:rPr>
              <a:t>05</a:t>
            </a:r>
            <a:endParaRPr b="0" lang="en-US" sz="5730" spc="-1" strike="noStrike">
              <a:latin typeface="Arial"/>
            </a:endParaRPr>
          </a:p>
        </p:txBody>
      </p:sp>
      <p:sp>
        <p:nvSpPr>
          <p:cNvPr id="91" name="TextBox 34"/>
          <p:cNvSpPr/>
          <p:nvPr/>
        </p:nvSpPr>
        <p:spPr>
          <a:xfrm>
            <a:off x="5991840" y="7592040"/>
            <a:ext cx="1927800" cy="549720"/>
          </a:xfrm>
          <a:prstGeom prst="rect">
            <a:avLst/>
          </a:prstGeom>
          <a:noFill/>
          <a:ln w="0">
            <a:noFill/>
          </a:ln>
        </p:spPr>
        <p:style>
          <a:lnRef idx="0"/>
          <a:fillRef idx="0"/>
          <a:effectRef idx="0"/>
          <a:fontRef idx="minor"/>
        </p:style>
        <p:txBody>
          <a:bodyPr lIns="0" rIns="0" tIns="0" bIns="0" anchor="t">
            <a:spAutoFit/>
          </a:bodyPr>
          <a:p>
            <a:pPr algn="ctr">
              <a:lnSpc>
                <a:spcPts val="2166"/>
              </a:lnSpc>
              <a:buNone/>
            </a:pPr>
            <a:r>
              <a:rPr b="0" lang="en-US" sz="1570" spc="-1" strike="noStrike">
                <a:solidFill>
                  <a:srgbClr val="ffffff"/>
                </a:solidFill>
                <a:latin typeface="DM Sans"/>
                <a:ea typeface="DejaVu Sans"/>
              </a:rPr>
              <a:t>Non-functional Requirements</a:t>
            </a:r>
            <a:endParaRPr b="0" lang="en-US" sz="1570" spc="-1" strike="noStrike">
              <a:latin typeface="Arial"/>
            </a:endParaRPr>
          </a:p>
        </p:txBody>
      </p:sp>
      <p:sp>
        <p:nvSpPr>
          <p:cNvPr id="92" name="TextBox 35"/>
          <p:cNvSpPr/>
          <p:nvPr/>
        </p:nvSpPr>
        <p:spPr>
          <a:xfrm>
            <a:off x="6305760" y="6012360"/>
            <a:ext cx="168984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ea typeface="DejaVu Sans"/>
              </a:rPr>
              <a:t>06</a:t>
            </a:r>
            <a:endParaRPr b="0" lang="en-US" sz="5730" spc="-1" strike="noStrike">
              <a:latin typeface="Arial"/>
            </a:endParaRPr>
          </a:p>
        </p:txBody>
      </p:sp>
      <p:sp>
        <p:nvSpPr>
          <p:cNvPr id="93" name="TextBox 36"/>
          <p:cNvSpPr/>
          <p:nvPr/>
        </p:nvSpPr>
        <p:spPr>
          <a:xfrm>
            <a:off x="8852400" y="4805280"/>
            <a:ext cx="2202480" cy="313920"/>
          </a:xfrm>
          <a:prstGeom prst="rect">
            <a:avLst/>
          </a:prstGeom>
          <a:noFill/>
          <a:ln w="0">
            <a:noFill/>
          </a:ln>
        </p:spPr>
        <p:style>
          <a:lnRef idx="0"/>
          <a:fillRef idx="0"/>
          <a:effectRef idx="0"/>
          <a:fontRef idx="minor"/>
        </p:style>
        <p:txBody>
          <a:bodyPr lIns="0" rIns="0" tIns="0" bIns="0" anchor="t">
            <a:spAutoFit/>
          </a:bodyPr>
          <a:p>
            <a:pPr algn="ctr">
              <a:lnSpc>
                <a:spcPts val="2475"/>
              </a:lnSpc>
              <a:buNone/>
            </a:pPr>
            <a:r>
              <a:rPr b="0" lang="en-US" sz="1790" spc="-1" strike="noStrike">
                <a:solidFill>
                  <a:srgbClr val="ffffff"/>
                </a:solidFill>
                <a:latin typeface="DM Sans"/>
                <a:ea typeface="DejaVu Sans"/>
              </a:rPr>
              <a:t>Business Need</a:t>
            </a:r>
            <a:endParaRPr b="0" lang="en-US" sz="1790" spc="-1" strike="noStrike">
              <a:latin typeface="Arial"/>
            </a:endParaRPr>
          </a:p>
        </p:txBody>
      </p:sp>
      <p:sp>
        <p:nvSpPr>
          <p:cNvPr id="94" name="TextBox 37"/>
          <p:cNvSpPr/>
          <p:nvPr/>
        </p:nvSpPr>
        <p:spPr>
          <a:xfrm>
            <a:off x="9166680" y="3225960"/>
            <a:ext cx="168984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ea typeface="DejaVu Sans"/>
              </a:rPr>
              <a:t>03</a:t>
            </a:r>
            <a:endParaRPr b="0" lang="en-US" sz="5730" spc="-1" strike="noStrike">
              <a:latin typeface="Arial"/>
            </a:endParaRPr>
          </a:p>
        </p:txBody>
      </p:sp>
      <p:sp>
        <p:nvSpPr>
          <p:cNvPr id="95" name="TextBox 38"/>
          <p:cNvSpPr/>
          <p:nvPr/>
        </p:nvSpPr>
        <p:spPr>
          <a:xfrm>
            <a:off x="8852400" y="7592040"/>
            <a:ext cx="1927800" cy="549720"/>
          </a:xfrm>
          <a:prstGeom prst="rect">
            <a:avLst/>
          </a:prstGeom>
          <a:noFill/>
          <a:ln w="0">
            <a:noFill/>
          </a:ln>
        </p:spPr>
        <p:style>
          <a:lnRef idx="0"/>
          <a:fillRef idx="0"/>
          <a:effectRef idx="0"/>
          <a:fontRef idx="minor"/>
        </p:style>
        <p:txBody>
          <a:bodyPr lIns="0" rIns="0" tIns="0" bIns="0" anchor="t">
            <a:spAutoFit/>
          </a:bodyPr>
          <a:p>
            <a:pPr algn="ctr">
              <a:lnSpc>
                <a:spcPts val="2166"/>
              </a:lnSpc>
              <a:buNone/>
            </a:pPr>
            <a:r>
              <a:rPr b="0" lang="en-US" sz="1570" spc="-1" strike="noStrike">
                <a:solidFill>
                  <a:srgbClr val="ffffff"/>
                </a:solidFill>
                <a:latin typeface="DM Sans"/>
                <a:ea typeface="DejaVu Sans"/>
              </a:rPr>
              <a:t>Constraints and Consideration</a:t>
            </a:r>
            <a:endParaRPr b="0" lang="en-US" sz="1570" spc="-1" strike="noStrike">
              <a:latin typeface="Arial"/>
            </a:endParaRPr>
          </a:p>
        </p:txBody>
      </p:sp>
      <p:sp>
        <p:nvSpPr>
          <p:cNvPr id="96" name="TextBox 39"/>
          <p:cNvSpPr/>
          <p:nvPr/>
        </p:nvSpPr>
        <p:spPr>
          <a:xfrm>
            <a:off x="9166680" y="6012360"/>
            <a:ext cx="168984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ea typeface="DejaVu Sans"/>
              </a:rPr>
              <a:t>07</a:t>
            </a:r>
            <a:endParaRPr b="0" lang="en-US" sz="5730" spc="-1" strike="noStrike">
              <a:latin typeface="Arial"/>
            </a:endParaRPr>
          </a:p>
        </p:txBody>
      </p:sp>
      <p:grpSp>
        <p:nvGrpSpPr>
          <p:cNvPr id="97" name="Group 40"/>
          <p:cNvGrpSpPr/>
          <p:nvPr/>
        </p:nvGrpSpPr>
        <p:grpSpPr>
          <a:xfrm>
            <a:off x="11709000" y="2983680"/>
            <a:ext cx="2612520" cy="2372760"/>
            <a:chOff x="11709000" y="2983680"/>
            <a:chExt cx="2612520" cy="2372760"/>
          </a:xfrm>
        </p:grpSpPr>
        <p:sp>
          <p:nvSpPr>
            <p:cNvPr id="98" name="Freeform 41"/>
            <p:cNvSpPr/>
            <p:nvPr/>
          </p:nvSpPr>
          <p:spPr>
            <a:xfrm>
              <a:off x="11709000" y="3084120"/>
              <a:ext cx="2612520" cy="2272320"/>
            </a:xfrm>
            <a:custGeom>
              <a:avLst/>
              <a:gdLst/>
              <a:ahLst/>
              <a:rect l="l" t="t" r="r" b="b"/>
              <a:pathLst>
                <a:path w="991873" h="862860">
                  <a:moveTo>
                    <a:pt x="0" y="0"/>
                  </a:moveTo>
                  <a:lnTo>
                    <a:pt x="991873" y="0"/>
                  </a:lnTo>
                  <a:lnTo>
                    <a:pt x="991873" y="862860"/>
                  </a:lnTo>
                  <a:lnTo>
                    <a:pt x="0" y="862860"/>
                  </a:lnTo>
                  <a:close/>
                </a:path>
              </a:pathLst>
            </a:custGeom>
            <a:solidFill>
              <a:srgbClr val="145da0"/>
            </a:solidFill>
            <a:ln cap="sq" w="9525">
              <a:solidFill>
                <a:srgbClr val="ffffff"/>
              </a:solidFill>
              <a:miter/>
            </a:ln>
          </p:spPr>
          <p:style>
            <a:lnRef idx="0"/>
            <a:fillRef idx="0"/>
            <a:effectRef idx="0"/>
            <a:fontRef idx="minor"/>
          </p:style>
        </p:sp>
        <p:sp>
          <p:nvSpPr>
            <p:cNvPr id="99" name="TextBox 42"/>
            <p:cNvSpPr/>
            <p:nvPr/>
          </p:nvSpPr>
          <p:spPr>
            <a:xfrm>
              <a:off x="11709000" y="2983680"/>
              <a:ext cx="2612520" cy="2372760"/>
            </a:xfrm>
            <a:prstGeom prst="rect">
              <a:avLst/>
            </a:prstGeom>
            <a:noFill/>
            <a:ln w="0">
              <a:noFill/>
            </a:ln>
          </p:spPr>
          <p:style>
            <a:lnRef idx="0"/>
            <a:fillRef idx="0"/>
            <a:effectRef idx="0"/>
            <a:fontRef idx="minor"/>
          </p:style>
        </p:sp>
      </p:grpSp>
      <p:sp>
        <p:nvSpPr>
          <p:cNvPr id="100" name="TextBox 43"/>
          <p:cNvSpPr/>
          <p:nvPr/>
        </p:nvSpPr>
        <p:spPr>
          <a:xfrm>
            <a:off x="12170160" y="3246840"/>
            <a:ext cx="168984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ea typeface="DejaVu Sans"/>
              </a:rPr>
              <a:t>04</a:t>
            </a:r>
            <a:endParaRPr b="0" lang="en-US" sz="5730" spc="-1" strike="noStrike">
              <a:latin typeface="Arial"/>
            </a:endParaRPr>
          </a:p>
        </p:txBody>
      </p:sp>
      <p:sp>
        <p:nvSpPr>
          <p:cNvPr id="101" name="AutoShape 44"/>
          <p:cNvSpPr/>
          <p:nvPr/>
        </p:nvSpPr>
        <p:spPr>
          <a:xfrm>
            <a:off x="11913480" y="4621320"/>
            <a:ext cx="2203200" cy="360"/>
          </a:xfrm>
          <a:prstGeom prst="line">
            <a:avLst/>
          </a:prstGeom>
          <a:ln w="38100">
            <a:solidFill>
              <a:srgbClr val="ffffff"/>
            </a:solidFill>
            <a:round/>
          </a:ln>
        </p:spPr>
        <p:style>
          <a:lnRef idx="0"/>
          <a:fillRef idx="0"/>
          <a:effectRef idx="0"/>
          <a:fontRef idx="minor"/>
        </p:style>
      </p:sp>
      <p:sp>
        <p:nvSpPr>
          <p:cNvPr id="102" name="TextBox 45"/>
          <p:cNvSpPr/>
          <p:nvPr/>
        </p:nvSpPr>
        <p:spPr>
          <a:xfrm>
            <a:off x="11709000" y="4795920"/>
            <a:ext cx="2317680" cy="330480"/>
          </a:xfrm>
          <a:prstGeom prst="rect">
            <a:avLst/>
          </a:prstGeom>
          <a:noFill/>
          <a:ln w="0">
            <a:noFill/>
          </a:ln>
        </p:spPr>
        <p:style>
          <a:lnRef idx="0"/>
          <a:fillRef idx="0"/>
          <a:effectRef idx="0"/>
          <a:fontRef idx="minor"/>
        </p:style>
        <p:txBody>
          <a:bodyPr lIns="0" rIns="0" tIns="0" bIns="0" anchor="t">
            <a:spAutoFit/>
          </a:bodyPr>
          <a:p>
            <a:pPr algn="ctr">
              <a:lnSpc>
                <a:spcPts val="2605"/>
              </a:lnSpc>
              <a:buNone/>
            </a:pPr>
            <a:r>
              <a:rPr b="0" lang="en-US" sz="1890" spc="-1" strike="noStrike">
                <a:solidFill>
                  <a:srgbClr val="ffffff"/>
                </a:solidFill>
                <a:latin typeface="DM Sans"/>
                <a:ea typeface="DejaVu Sans"/>
              </a:rPr>
              <a:t>stakeholders</a:t>
            </a:r>
            <a:endParaRPr b="0" lang="en-US" sz="1890" spc="-1" strike="noStrike">
              <a:latin typeface="Arial"/>
            </a:endParaRPr>
          </a:p>
        </p:txBody>
      </p:sp>
      <p:grpSp>
        <p:nvGrpSpPr>
          <p:cNvPr id="103" name="Group 46"/>
          <p:cNvGrpSpPr/>
          <p:nvPr/>
        </p:nvGrpSpPr>
        <p:grpSpPr>
          <a:xfrm>
            <a:off x="11709000" y="5770440"/>
            <a:ext cx="2612520" cy="2352240"/>
            <a:chOff x="11709000" y="5770440"/>
            <a:chExt cx="2612520" cy="2352240"/>
          </a:xfrm>
        </p:grpSpPr>
        <p:sp>
          <p:nvSpPr>
            <p:cNvPr id="104" name="Freeform 47"/>
            <p:cNvSpPr/>
            <p:nvPr/>
          </p:nvSpPr>
          <p:spPr>
            <a:xfrm>
              <a:off x="11709000" y="5870880"/>
              <a:ext cx="2612520" cy="2251800"/>
            </a:xfrm>
            <a:custGeom>
              <a:avLst/>
              <a:gdLst/>
              <a:ahLst/>
              <a:rect l="l" t="t" r="r" b="b"/>
              <a:pathLst>
                <a:path w="991873" h="855070">
                  <a:moveTo>
                    <a:pt x="0" y="0"/>
                  </a:moveTo>
                  <a:lnTo>
                    <a:pt x="991873" y="0"/>
                  </a:lnTo>
                  <a:lnTo>
                    <a:pt x="991873" y="855070"/>
                  </a:lnTo>
                  <a:lnTo>
                    <a:pt x="0" y="855070"/>
                  </a:lnTo>
                  <a:close/>
                </a:path>
              </a:pathLst>
            </a:custGeom>
            <a:solidFill>
              <a:srgbClr val="145da0"/>
            </a:solidFill>
            <a:ln cap="sq" w="9525">
              <a:solidFill>
                <a:srgbClr val="ffffff"/>
              </a:solidFill>
              <a:miter/>
            </a:ln>
          </p:spPr>
          <p:style>
            <a:lnRef idx="0"/>
            <a:fillRef idx="0"/>
            <a:effectRef idx="0"/>
            <a:fontRef idx="minor"/>
          </p:style>
        </p:sp>
        <p:sp>
          <p:nvSpPr>
            <p:cNvPr id="105" name="TextBox 48"/>
            <p:cNvSpPr/>
            <p:nvPr/>
          </p:nvSpPr>
          <p:spPr>
            <a:xfrm>
              <a:off x="11709000" y="5770440"/>
              <a:ext cx="2612520" cy="2352240"/>
            </a:xfrm>
            <a:prstGeom prst="rect">
              <a:avLst/>
            </a:prstGeom>
            <a:noFill/>
            <a:ln w="0">
              <a:noFill/>
            </a:ln>
          </p:spPr>
          <p:style>
            <a:lnRef idx="0"/>
            <a:fillRef idx="0"/>
            <a:effectRef idx="0"/>
            <a:fontRef idx="minor"/>
          </p:style>
        </p:sp>
      </p:grpSp>
      <p:sp>
        <p:nvSpPr>
          <p:cNvPr id="106" name="TextBox 49"/>
          <p:cNvSpPr/>
          <p:nvPr/>
        </p:nvSpPr>
        <p:spPr>
          <a:xfrm>
            <a:off x="11913840" y="6012360"/>
            <a:ext cx="1689840" cy="1004760"/>
          </a:xfrm>
          <a:prstGeom prst="rect">
            <a:avLst/>
          </a:prstGeom>
          <a:noFill/>
          <a:ln w="0">
            <a:noFill/>
          </a:ln>
        </p:spPr>
        <p:style>
          <a:lnRef idx="0"/>
          <a:fillRef idx="0"/>
          <a:effectRef idx="0"/>
          <a:fontRef idx="minor"/>
        </p:style>
        <p:txBody>
          <a:bodyPr lIns="0" rIns="0" tIns="0" bIns="0" anchor="t">
            <a:spAutoFit/>
          </a:bodyPr>
          <a:p>
            <a:pPr algn="ctr">
              <a:lnSpc>
                <a:spcPts val="7914"/>
              </a:lnSpc>
              <a:buNone/>
            </a:pPr>
            <a:r>
              <a:rPr b="0" lang="en-US" sz="5730" spc="-1" strike="noStrike">
                <a:solidFill>
                  <a:srgbClr val="ffffff"/>
                </a:solidFill>
                <a:latin typeface="DM Sans Bold"/>
                <a:ea typeface="DejaVu Sans"/>
              </a:rPr>
              <a:t>08</a:t>
            </a:r>
            <a:endParaRPr b="0" lang="en-US" sz="5730" spc="-1" strike="noStrike">
              <a:latin typeface="Arial"/>
            </a:endParaRPr>
          </a:p>
        </p:txBody>
      </p:sp>
      <p:sp>
        <p:nvSpPr>
          <p:cNvPr id="107" name="AutoShape 50"/>
          <p:cNvSpPr/>
          <p:nvPr/>
        </p:nvSpPr>
        <p:spPr>
          <a:xfrm>
            <a:off x="11913480" y="7407720"/>
            <a:ext cx="2203200" cy="360"/>
          </a:xfrm>
          <a:prstGeom prst="line">
            <a:avLst/>
          </a:prstGeom>
          <a:ln w="38100">
            <a:solidFill>
              <a:srgbClr val="ffffff"/>
            </a:solidFill>
            <a:round/>
          </a:ln>
        </p:spPr>
        <p:style>
          <a:lnRef idx="0"/>
          <a:fillRef idx="0"/>
          <a:effectRef idx="0"/>
          <a:fontRef idx="minor"/>
        </p:style>
      </p:sp>
      <p:sp>
        <p:nvSpPr>
          <p:cNvPr id="108" name="TextBox 51"/>
          <p:cNvSpPr/>
          <p:nvPr/>
        </p:nvSpPr>
        <p:spPr>
          <a:xfrm>
            <a:off x="11913840" y="7588800"/>
            <a:ext cx="1927800" cy="549720"/>
          </a:xfrm>
          <a:prstGeom prst="rect">
            <a:avLst/>
          </a:prstGeom>
          <a:noFill/>
          <a:ln w="0">
            <a:noFill/>
          </a:ln>
        </p:spPr>
        <p:style>
          <a:lnRef idx="0"/>
          <a:fillRef idx="0"/>
          <a:effectRef idx="0"/>
          <a:fontRef idx="minor"/>
        </p:style>
        <p:txBody>
          <a:bodyPr lIns="0" rIns="0" tIns="0" bIns="0" anchor="t">
            <a:spAutoFit/>
          </a:bodyPr>
          <a:p>
            <a:pPr algn="ctr">
              <a:lnSpc>
                <a:spcPts val="2166"/>
              </a:lnSpc>
              <a:buNone/>
            </a:pPr>
            <a:r>
              <a:rPr b="0" lang="en-US" sz="1570" spc="-1" strike="noStrike">
                <a:solidFill>
                  <a:srgbClr val="ffffff"/>
                </a:solidFill>
                <a:latin typeface="DM Sans"/>
                <a:ea typeface="DejaVu Sans"/>
              </a:rPr>
              <a:t>requirements and prioritization</a:t>
            </a:r>
            <a:endParaRPr b="0" lang="en-US" sz="157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grpSp>
        <p:nvGrpSpPr>
          <p:cNvPr id="109" name="Group 2"/>
          <p:cNvGrpSpPr/>
          <p:nvPr/>
        </p:nvGrpSpPr>
        <p:grpSpPr>
          <a:xfrm>
            <a:off x="82080" y="9259200"/>
            <a:ext cx="13457160" cy="3263400"/>
            <a:chOff x="82080" y="9259200"/>
            <a:chExt cx="13457160" cy="3263400"/>
          </a:xfrm>
        </p:grpSpPr>
        <p:sp>
          <p:nvSpPr>
            <p:cNvPr id="110" name="Freeform 3"/>
            <p:cNvSpPr/>
            <p:nvPr/>
          </p:nvSpPr>
          <p:spPr>
            <a:xfrm rot="10800000">
              <a:off x="10427760" y="9411120"/>
              <a:ext cx="3111480" cy="3111480"/>
            </a:xfrm>
            <a:custGeom>
              <a:avLst/>
              <a:gdLst/>
              <a:ahLst/>
              <a:rect l="l" t="t" r="r" b="b"/>
              <a:pathLst>
                <a:path w="4149650" h="4149650">
                  <a:moveTo>
                    <a:pt x="0" y="0"/>
                  </a:moveTo>
                  <a:lnTo>
                    <a:pt x="4149650" y="0"/>
                  </a:lnTo>
                  <a:lnTo>
                    <a:pt x="4149650" y="4149650"/>
                  </a:lnTo>
                  <a:lnTo>
                    <a:pt x="0" y="4149650"/>
                  </a:lnTo>
                  <a:lnTo>
                    <a:pt x="0" y="0"/>
                  </a:lnTo>
                  <a:close/>
                </a:path>
              </a:pathLst>
            </a:custGeom>
            <a:blipFill rotWithShape="0">
              <a:blip r:embed="rId1"/>
              <a:srcRect/>
              <a:stretch/>
            </a:blipFill>
            <a:ln w="0">
              <a:noFill/>
            </a:ln>
          </p:spPr>
          <p:style>
            <a:lnRef idx="0"/>
            <a:fillRef idx="0"/>
            <a:effectRef idx="0"/>
            <a:fontRef idx="minor"/>
          </p:style>
        </p:sp>
        <p:sp>
          <p:nvSpPr>
            <p:cNvPr id="111" name="Freeform 4"/>
            <p:cNvSpPr/>
            <p:nvPr/>
          </p:nvSpPr>
          <p:spPr>
            <a:xfrm rot="10800000">
              <a:off x="6977520" y="9411120"/>
              <a:ext cx="3111480" cy="2465280"/>
            </a:xfrm>
            <a:custGeom>
              <a:avLst/>
              <a:gdLst/>
              <a:ahLst/>
              <a:rect l="l" t="t" r="r" b="b"/>
              <a:pathLst>
                <a:path w="4149650" h="3288079">
                  <a:moveTo>
                    <a:pt x="0" y="0"/>
                  </a:moveTo>
                  <a:lnTo>
                    <a:pt x="4149651" y="0"/>
                  </a:lnTo>
                  <a:lnTo>
                    <a:pt x="4149651" y="3288078"/>
                  </a:lnTo>
                  <a:lnTo>
                    <a:pt x="0" y="3288078"/>
                  </a:lnTo>
                  <a:lnTo>
                    <a:pt x="0" y="0"/>
                  </a:lnTo>
                  <a:close/>
                </a:path>
              </a:pathLst>
            </a:custGeom>
            <a:blipFill rotWithShape="0">
              <a:blip r:embed="rId2"/>
              <a:srcRect/>
              <a:stretch/>
            </a:blipFill>
            <a:ln w="0">
              <a:noFill/>
            </a:ln>
          </p:spPr>
          <p:style>
            <a:lnRef idx="0"/>
            <a:fillRef idx="0"/>
            <a:effectRef idx="0"/>
            <a:fontRef idx="minor"/>
          </p:style>
        </p:sp>
        <p:sp>
          <p:nvSpPr>
            <p:cNvPr id="112" name="Freeform 5"/>
            <p:cNvSpPr/>
            <p:nvPr/>
          </p:nvSpPr>
          <p:spPr>
            <a:xfrm rot="10800000">
              <a:off x="3531960" y="9259200"/>
              <a:ext cx="3111480" cy="3111480"/>
            </a:xfrm>
            <a:custGeom>
              <a:avLst/>
              <a:gdLst/>
              <a:ahLst/>
              <a:rect l="l" t="t" r="r" b="b"/>
              <a:pathLst>
                <a:path w="4149650" h="4149650">
                  <a:moveTo>
                    <a:pt x="0" y="0"/>
                  </a:moveTo>
                  <a:lnTo>
                    <a:pt x="4149650" y="0"/>
                  </a:lnTo>
                  <a:lnTo>
                    <a:pt x="4149650" y="4149651"/>
                  </a:lnTo>
                  <a:lnTo>
                    <a:pt x="0" y="4149651"/>
                  </a:lnTo>
                  <a:lnTo>
                    <a:pt x="0" y="0"/>
                  </a:lnTo>
                  <a:close/>
                </a:path>
              </a:pathLst>
            </a:custGeom>
            <a:blipFill rotWithShape="0">
              <a:blip r:embed="rId3"/>
              <a:srcRect/>
              <a:stretch/>
            </a:blipFill>
            <a:ln w="0">
              <a:noFill/>
            </a:ln>
          </p:spPr>
          <p:style>
            <a:lnRef idx="0"/>
            <a:fillRef idx="0"/>
            <a:effectRef idx="0"/>
            <a:fontRef idx="minor"/>
          </p:style>
        </p:sp>
        <p:sp>
          <p:nvSpPr>
            <p:cNvPr id="113" name="Freeform 6"/>
            <p:cNvSpPr/>
            <p:nvPr/>
          </p:nvSpPr>
          <p:spPr>
            <a:xfrm rot="10800000">
              <a:off x="82080" y="9259200"/>
              <a:ext cx="3111480" cy="2465280"/>
            </a:xfrm>
            <a:custGeom>
              <a:avLst/>
              <a:gdLst/>
              <a:ahLst/>
              <a:rect l="l" t="t" r="r" b="b"/>
              <a:pathLst>
                <a:path w="4149650" h="3288079">
                  <a:moveTo>
                    <a:pt x="0" y="0"/>
                  </a:moveTo>
                  <a:lnTo>
                    <a:pt x="4149650" y="0"/>
                  </a:lnTo>
                  <a:lnTo>
                    <a:pt x="4149650" y="3288079"/>
                  </a:lnTo>
                  <a:lnTo>
                    <a:pt x="0" y="3288079"/>
                  </a:lnTo>
                  <a:lnTo>
                    <a:pt x="0" y="0"/>
                  </a:lnTo>
                  <a:close/>
                </a:path>
              </a:pathLst>
            </a:custGeom>
            <a:blipFill rotWithShape="0">
              <a:blip r:embed="rId4"/>
              <a:srcRect/>
              <a:stretch/>
            </a:blipFill>
            <a:ln w="0">
              <a:noFill/>
            </a:ln>
          </p:spPr>
          <p:style>
            <a:lnRef idx="0"/>
            <a:fillRef idx="0"/>
            <a:effectRef idx="0"/>
            <a:fontRef idx="minor"/>
          </p:style>
        </p:sp>
      </p:grpSp>
      <p:sp>
        <p:nvSpPr>
          <p:cNvPr id="114" name="Freeform 7"/>
          <p:cNvSpPr/>
          <p:nvPr/>
        </p:nvSpPr>
        <p:spPr>
          <a:xfrm rot="6150600">
            <a:off x="6081840" y="4578840"/>
            <a:ext cx="13543920" cy="1127160"/>
          </a:xfrm>
          <a:custGeom>
            <a:avLst/>
            <a:gdLst/>
            <a:ahLst/>
            <a:rect l="l" t="t" r="r" b="b"/>
            <a:pathLst>
              <a:path w="13544802" h="1127911">
                <a:moveTo>
                  <a:pt x="0" y="0"/>
                </a:moveTo>
                <a:lnTo>
                  <a:pt x="13544801" y="0"/>
                </a:lnTo>
                <a:lnTo>
                  <a:pt x="13544801" y="1127912"/>
                </a:lnTo>
                <a:lnTo>
                  <a:pt x="0" y="1127912"/>
                </a:lnTo>
                <a:lnTo>
                  <a:pt x="0" y="0"/>
                </a:lnTo>
                <a:close/>
              </a:path>
            </a:pathLst>
          </a:custGeom>
          <a:blipFill rotWithShape="0">
            <a:blip r:embed="rId5"/>
            <a:srcRect/>
            <a:stretch/>
          </a:blipFill>
          <a:ln w="0">
            <a:noFill/>
          </a:ln>
        </p:spPr>
        <p:style>
          <a:lnRef idx="0"/>
          <a:fillRef idx="0"/>
          <a:effectRef idx="0"/>
          <a:fontRef idx="minor"/>
        </p:style>
      </p:sp>
      <p:grpSp>
        <p:nvGrpSpPr>
          <p:cNvPr id="115" name="Group 8"/>
          <p:cNvGrpSpPr/>
          <p:nvPr/>
        </p:nvGrpSpPr>
        <p:grpSpPr>
          <a:xfrm>
            <a:off x="11807640" y="0"/>
            <a:ext cx="6253560" cy="10286280"/>
            <a:chOff x="11807640" y="0"/>
            <a:chExt cx="6253560" cy="10286280"/>
          </a:xfrm>
        </p:grpSpPr>
        <p:sp>
          <p:nvSpPr>
            <p:cNvPr id="116" name="Freeform 9"/>
            <p:cNvSpPr/>
            <p:nvPr/>
          </p:nvSpPr>
          <p:spPr>
            <a:xfrm>
              <a:off x="11807640" y="0"/>
              <a:ext cx="6253560" cy="10286280"/>
            </a:xfrm>
            <a:custGeom>
              <a:avLst/>
              <a:gdLst/>
              <a:ahLst/>
              <a:rect l="l" t="t" r="r" b="b"/>
              <a:pathLst>
                <a:path w="3860673" h="6350000">
                  <a:moveTo>
                    <a:pt x="3860673" y="0"/>
                  </a:moveTo>
                  <a:lnTo>
                    <a:pt x="2341753" y="6350000"/>
                  </a:lnTo>
                  <a:lnTo>
                    <a:pt x="0" y="6350000"/>
                  </a:lnTo>
                  <a:lnTo>
                    <a:pt x="1518920" y="0"/>
                  </a:lnTo>
                  <a:lnTo>
                    <a:pt x="3860673" y="0"/>
                  </a:lnTo>
                  <a:close/>
                </a:path>
              </a:pathLst>
            </a:custGeom>
            <a:blipFill rotWithShape="0">
              <a:blip r:embed="rId6"/>
              <a:srcRect/>
              <a:stretch/>
            </a:blipFill>
            <a:ln w="0">
              <a:noFill/>
            </a:ln>
          </p:spPr>
          <p:style>
            <a:lnRef idx="0"/>
            <a:fillRef idx="0"/>
            <a:effectRef idx="0"/>
            <a:fontRef idx="minor"/>
          </p:style>
        </p:sp>
      </p:grpSp>
      <p:sp>
        <p:nvSpPr>
          <p:cNvPr id="117" name="Freeform 10"/>
          <p:cNvSpPr/>
          <p:nvPr/>
        </p:nvSpPr>
        <p:spPr>
          <a:xfrm rot="16984200">
            <a:off x="10509480" y="5041440"/>
            <a:ext cx="13543920" cy="1127160"/>
          </a:xfrm>
          <a:custGeom>
            <a:avLst/>
            <a:gdLst/>
            <a:ahLst/>
            <a:rect l="l" t="t" r="r" b="b"/>
            <a:pathLst>
              <a:path w="13544802" h="1127911">
                <a:moveTo>
                  <a:pt x="0" y="0"/>
                </a:moveTo>
                <a:lnTo>
                  <a:pt x="13544801" y="0"/>
                </a:lnTo>
                <a:lnTo>
                  <a:pt x="13544801" y="1127912"/>
                </a:lnTo>
                <a:lnTo>
                  <a:pt x="0" y="1127912"/>
                </a:lnTo>
                <a:lnTo>
                  <a:pt x="0" y="0"/>
                </a:lnTo>
                <a:close/>
              </a:path>
            </a:pathLst>
          </a:custGeom>
          <a:blipFill rotWithShape="0">
            <a:blip r:embed="rId7"/>
            <a:srcRect/>
            <a:stretch/>
          </a:blipFill>
          <a:ln w="0">
            <a:noFill/>
          </a:ln>
        </p:spPr>
        <p:style>
          <a:lnRef idx="0"/>
          <a:fillRef idx="0"/>
          <a:effectRef idx="0"/>
          <a:fontRef idx="minor"/>
        </p:style>
      </p:sp>
      <p:grpSp>
        <p:nvGrpSpPr>
          <p:cNvPr id="118" name="Group 11"/>
          <p:cNvGrpSpPr/>
          <p:nvPr/>
        </p:nvGrpSpPr>
        <p:grpSpPr>
          <a:xfrm>
            <a:off x="15967080" y="9259200"/>
            <a:ext cx="13457160" cy="3263400"/>
            <a:chOff x="15967080" y="9259200"/>
            <a:chExt cx="13457160" cy="3263400"/>
          </a:xfrm>
        </p:grpSpPr>
        <p:sp>
          <p:nvSpPr>
            <p:cNvPr id="119" name="Freeform 12"/>
            <p:cNvSpPr/>
            <p:nvPr/>
          </p:nvSpPr>
          <p:spPr>
            <a:xfrm rot="10800000">
              <a:off x="26312760" y="9411120"/>
              <a:ext cx="3111480" cy="3111480"/>
            </a:xfrm>
            <a:custGeom>
              <a:avLst/>
              <a:gdLst/>
              <a:ahLst/>
              <a:rect l="l" t="t" r="r" b="b"/>
              <a:pathLst>
                <a:path w="4149650" h="4149650">
                  <a:moveTo>
                    <a:pt x="0" y="0"/>
                  </a:moveTo>
                  <a:lnTo>
                    <a:pt x="4149650" y="0"/>
                  </a:lnTo>
                  <a:lnTo>
                    <a:pt x="4149650" y="4149650"/>
                  </a:lnTo>
                  <a:lnTo>
                    <a:pt x="0" y="4149650"/>
                  </a:lnTo>
                  <a:lnTo>
                    <a:pt x="0" y="0"/>
                  </a:lnTo>
                  <a:close/>
                </a:path>
              </a:pathLst>
            </a:custGeom>
            <a:blipFill rotWithShape="0">
              <a:blip r:embed="rId8"/>
              <a:srcRect/>
              <a:stretch/>
            </a:blipFill>
            <a:ln w="0">
              <a:noFill/>
            </a:ln>
          </p:spPr>
          <p:style>
            <a:lnRef idx="0"/>
            <a:fillRef idx="0"/>
            <a:effectRef idx="0"/>
            <a:fontRef idx="minor"/>
          </p:style>
        </p:sp>
        <p:sp>
          <p:nvSpPr>
            <p:cNvPr id="120" name="Freeform 13"/>
            <p:cNvSpPr/>
            <p:nvPr/>
          </p:nvSpPr>
          <p:spPr>
            <a:xfrm rot="10800000">
              <a:off x="22862880" y="9411120"/>
              <a:ext cx="3111480" cy="2465280"/>
            </a:xfrm>
            <a:custGeom>
              <a:avLst/>
              <a:gdLst/>
              <a:ahLst/>
              <a:rect l="l" t="t" r="r" b="b"/>
              <a:pathLst>
                <a:path w="4149650" h="3288079">
                  <a:moveTo>
                    <a:pt x="0" y="0"/>
                  </a:moveTo>
                  <a:lnTo>
                    <a:pt x="4149651" y="0"/>
                  </a:lnTo>
                  <a:lnTo>
                    <a:pt x="4149651" y="3288078"/>
                  </a:lnTo>
                  <a:lnTo>
                    <a:pt x="0" y="3288078"/>
                  </a:lnTo>
                  <a:lnTo>
                    <a:pt x="0" y="0"/>
                  </a:lnTo>
                  <a:close/>
                </a:path>
              </a:pathLst>
            </a:custGeom>
            <a:blipFill rotWithShape="0">
              <a:blip r:embed="rId9"/>
              <a:srcRect/>
              <a:stretch/>
            </a:blipFill>
            <a:ln w="0">
              <a:noFill/>
            </a:ln>
          </p:spPr>
          <p:style>
            <a:lnRef idx="0"/>
            <a:fillRef idx="0"/>
            <a:effectRef idx="0"/>
            <a:fontRef idx="minor"/>
          </p:style>
        </p:sp>
        <p:sp>
          <p:nvSpPr>
            <p:cNvPr id="121" name="Freeform 14"/>
            <p:cNvSpPr/>
            <p:nvPr/>
          </p:nvSpPr>
          <p:spPr>
            <a:xfrm rot="10800000">
              <a:off x="19417320" y="9259200"/>
              <a:ext cx="3111480" cy="3111480"/>
            </a:xfrm>
            <a:custGeom>
              <a:avLst/>
              <a:gdLst/>
              <a:ahLst/>
              <a:rect l="l" t="t" r="r" b="b"/>
              <a:pathLst>
                <a:path w="4149650" h="4149650">
                  <a:moveTo>
                    <a:pt x="0" y="0"/>
                  </a:moveTo>
                  <a:lnTo>
                    <a:pt x="4149650" y="0"/>
                  </a:lnTo>
                  <a:lnTo>
                    <a:pt x="4149650" y="4149651"/>
                  </a:lnTo>
                  <a:lnTo>
                    <a:pt x="0" y="4149651"/>
                  </a:lnTo>
                  <a:lnTo>
                    <a:pt x="0" y="0"/>
                  </a:lnTo>
                  <a:close/>
                </a:path>
              </a:pathLst>
            </a:custGeom>
            <a:blipFill rotWithShape="0">
              <a:blip r:embed="rId10"/>
              <a:srcRect/>
              <a:stretch/>
            </a:blipFill>
            <a:ln w="0">
              <a:noFill/>
            </a:ln>
          </p:spPr>
          <p:style>
            <a:lnRef idx="0"/>
            <a:fillRef idx="0"/>
            <a:effectRef idx="0"/>
            <a:fontRef idx="minor"/>
          </p:style>
        </p:sp>
        <p:sp>
          <p:nvSpPr>
            <p:cNvPr id="122" name="Freeform 15"/>
            <p:cNvSpPr/>
            <p:nvPr/>
          </p:nvSpPr>
          <p:spPr>
            <a:xfrm rot="10800000">
              <a:off x="15967080" y="9259200"/>
              <a:ext cx="3111480" cy="2465280"/>
            </a:xfrm>
            <a:custGeom>
              <a:avLst/>
              <a:gdLst/>
              <a:ahLst/>
              <a:rect l="l" t="t" r="r" b="b"/>
              <a:pathLst>
                <a:path w="4149650" h="3288079">
                  <a:moveTo>
                    <a:pt x="0" y="0"/>
                  </a:moveTo>
                  <a:lnTo>
                    <a:pt x="4149650" y="0"/>
                  </a:lnTo>
                  <a:lnTo>
                    <a:pt x="4149650" y="3288079"/>
                  </a:lnTo>
                  <a:lnTo>
                    <a:pt x="0" y="3288079"/>
                  </a:lnTo>
                  <a:lnTo>
                    <a:pt x="0" y="0"/>
                  </a:lnTo>
                  <a:close/>
                </a:path>
              </a:pathLst>
            </a:custGeom>
            <a:blipFill rotWithShape="0">
              <a:blip r:embed="rId11"/>
              <a:srcRect/>
              <a:stretch/>
            </a:blipFill>
            <a:ln w="0">
              <a:noFill/>
            </a:ln>
          </p:spPr>
          <p:style>
            <a:lnRef idx="0"/>
            <a:fillRef idx="0"/>
            <a:effectRef idx="0"/>
            <a:fontRef idx="minor"/>
          </p:style>
        </p:sp>
      </p:grpSp>
      <p:sp>
        <p:nvSpPr>
          <p:cNvPr id="123" name="TextBox 16"/>
          <p:cNvSpPr/>
          <p:nvPr/>
        </p:nvSpPr>
        <p:spPr>
          <a:xfrm>
            <a:off x="3524040" y="2017080"/>
            <a:ext cx="6977160" cy="966960"/>
          </a:xfrm>
          <a:prstGeom prst="rect">
            <a:avLst/>
          </a:prstGeom>
          <a:noFill/>
          <a:ln w="0">
            <a:noFill/>
          </a:ln>
        </p:spPr>
        <p:style>
          <a:lnRef idx="0"/>
          <a:fillRef idx="0"/>
          <a:effectRef idx="0"/>
          <a:fontRef idx="minor"/>
        </p:style>
        <p:txBody>
          <a:bodyPr lIns="0" rIns="0" tIns="0" bIns="0" anchor="t">
            <a:spAutoFit/>
          </a:bodyPr>
          <a:p>
            <a:pPr algn="ctr">
              <a:lnSpc>
                <a:spcPts val="7614"/>
              </a:lnSpc>
              <a:buNone/>
              <a:tabLst>
                <a:tab algn="l" pos="0"/>
              </a:tabLst>
            </a:pPr>
            <a:r>
              <a:rPr b="0" lang="en-US" sz="6340" spc="-1" strike="noStrike">
                <a:solidFill>
                  <a:srgbClr val="ffffff"/>
                </a:solidFill>
                <a:latin typeface="Now Bold"/>
                <a:ea typeface="DejaVu Sans"/>
              </a:rPr>
              <a:t>INTRODUCTION</a:t>
            </a:r>
            <a:endParaRPr b="0" lang="en-US" sz="6340" spc="-1" strike="noStrike">
              <a:latin typeface="Arial"/>
            </a:endParaRPr>
          </a:p>
        </p:txBody>
      </p:sp>
      <p:sp>
        <p:nvSpPr>
          <p:cNvPr id="124" name="TextBox 17"/>
          <p:cNvSpPr/>
          <p:nvPr/>
        </p:nvSpPr>
        <p:spPr>
          <a:xfrm>
            <a:off x="2982960" y="3335040"/>
            <a:ext cx="8669520" cy="4265640"/>
          </a:xfrm>
          <a:prstGeom prst="rect">
            <a:avLst/>
          </a:prstGeom>
          <a:noFill/>
          <a:ln w="0">
            <a:noFill/>
          </a:ln>
        </p:spPr>
        <p:style>
          <a:lnRef idx="0"/>
          <a:fillRef idx="0"/>
          <a:effectRef idx="0"/>
          <a:fontRef idx="minor"/>
        </p:style>
        <p:txBody>
          <a:bodyPr lIns="0" rIns="0" tIns="0" bIns="0" anchor="t">
            <a:spAutoFit/>
          </a:bodyPr>
          <a:p>
            <a:pPr algn="ctr">
              <a:lnSpc>
                <a:spcPts val="3359"/>
              </a:lnSpc>
              <a:buNone/>
            </a:pPr>
            <a:r>
              <a:rPr b="0" lang="en-US" sz="2430" spc="-1" strike="noStrike">
                <a:solidFill>
                  <a:srgbClr val="ffffff"/>
                </a:solidFill>
                <a:latin typeface="DM Sans"/>
                <a:ea typeface="DejaVu Sans"/>
              </a:rPr>
              <a:t>In today's tech-driven classrooms, wasting time on roll call is outdated. Biometric student attendance app streamlines attendance with secure fingerprint technology, freeing up valuable teaching minutes for educators. Let's explore key features that make this app user-friendly and adaptable for all schools, ultimately revolutionizing attendance tracking.</a:t>
            </a:r>
            <a:endParaRPr b="0" lang="en-US" sz="2430" spc="-1" strike="noStrike">
              <a:latin typeface="Arial"/>
            </a:endParaRPr>
          </a:p>
          <a:p>
            <a:pPr algn="ctr">
              <a:lnSpc>
                <a:spcPts val="3359"/>
              </a:lnSpc>
              <a:buNone/>
            </a:pPr>
            <a:endParaRPr b="0" lang="en-US" sz="1800" spc="-1" strike="noStrike">
              <a:latin typeface="Arial"/>
            </a:endParaRPr>
          </a:p>
          <a:p>
            <a:pPr algn="ctr">
              <a:lnSpc>
                <a:spcPts val="3359"/>
              </a:lnSpc>
              <a:buNone/>
            </a:pPr>
            <a:endParaRPr b="0" lang="en-US" sz="1800" spc="-1" strike="noStrike">
              <a:latin typeface="Arial"/>
            </a:endParaRPr>
          </a:p>
          <a:p>
            <a:pPr algn="ctr">
              <a:lnSpc>
                <a:spcPts val="3359"/>
              </a:lnSpc>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125" name="Freeform 2"/>
          <p:cNvSpPr/>
          <p:nvPr/>
        </p:nvSpPr>
        <p:spPr>
          <a:xfrm>
            <a:off x="0" y="0"/>
            <a:ext cx="18287280" cy="3859200"/>
          </a:xfrm>
          <a:custGeom>
            <a:avLst/>
            <a:gdLst/>
            <a:ahLst/>
            <a:rect l="l" t="t" r="r" b="b"/>
            <a:pathLst>
              <a:path w="18288000" h="3860032">
                <a:moveTo>
                  <a:pt x="0" y="0"/>
                </a:moveTo>
                <a:lnTo>
                  <a:pt x="18288000" y="0"/>
                </a:lnTo>
                <a:lnTo>
                  <a:pt x="18288000" y="3860032"/>
                </a:lnTo>
                <a:lnTo>
                  <a:pt x="0" y="3860032"/>
                </a:lnTo>
                <a:lnTo>
                  <a:pt x="0" y="0"/>
                </a:lnTo>
                <a:close/>
              </a:path>
            </a:pathLst>
          </a:custGeom>
          <a:blipFill rotWithShape="0">
            <a:blip r:embed="rId1"/>
            <a:srcRect/>
            <a:stretch/>
          </a:blipFill>
          <a:ln w="0">
            <a:noFill/>
          </a:ln>
        </p:spPr>
        <p:style>
          <a:lnRef idx="0"/>
          <a:fillRef idx="0"/>
          <a:effectRef idx="0"/>
          <a:fontRef idx="minor"/>
        </p:style>
      </p:sp>
      <p:grpSp>
        <p:nvGrpSpPr>
          <p:cNvPr id="126" name="Group 3"/>
          <p:cNvGrpSpPr/>
          <p:nvPr/>
        </p:nvGrpSpPr>
        <p:grpSpPr>
          <a:xfrm>
            <a:off x="4458240" y="-144720"/>
            <a:ext cx="9657720" cy="10431000"/>
            <a:chOff x="4458240" y="-144720"/>
            <a:chExt cx="9657720" cy="10431000"/>
          </a:xfrm>
        </p:grpSpPr>
        <p:sp>
          <p:nvSpPr>
            <p:cNvPr id="127" name="Freeform 4"/>
            <p:cNvSpPr/>
            <p:nvPr/>
          </p:nvSpPr>
          <p:spPr>
            <a:xfrm>
              <a:off x="4458240" y="0"/>
              <a:ext cx="9657720" cy="10286280"/>
            </a:xfrm>
            <a:custGeom>
              <a:avLst/>
              <a:gdLst/>
              <a:ahLst/>
              <a:rect l="l" t="t" r="r" b="b"/>
              <a:pathLst>
                <a:path w="2543763" h="2709333">
                  <a:moveTo>
                    <a:pt x="0" y="0"/>
                  </a:moveTo>
                  <a:lnTo>
                    <a:pt x="2543763" y="0"/>
                  </a:lnTo>
                  <a:lnTo>
                    <a:pt x="2543763" y="2709333"/>
                  </a:lnTo>
                  <a:lnTo>
                    <a:pt x="0" y="2709333"/>
                  </a:lnTo>
                  <a:close/>
                </a:path>
              </a:pathLst>
            </a:custGeom>
            <a:solidFill>
              <a:srgbClr val="051d40">
                <a:alpha val="75000"/>
              </a:srgbClr>
            </a:solidFill>
            <a:ln w="0">
              <a:noFill/>
            </a:ln>
          </p:spPr>
          <p:style>
            <a:lnRef idx="0"/>
            <a:fillRef idx="0"/>
            <a:effectRef idx="0"/>
            <a:fontRef idx="minor"/>
          </p:style>
        </p:sp>
        <p:sp>
          <p:nvSpPr>
            <p:cNvPr id="128" name="TextBox 5"/>
            <p:cNvSpPr/>
            <p:nvPr/>
          </p:nvSpPr>
          <p:spPr>
            <a:xfrm>
              <a:off x="4458240" y="-144720"/>
              <a:ext cx="9657720" cy="10431000"/>
            </a:xfrm>
            <a:prstGeom prst="rect">
              <a:avLst/>
            </a:prstGeom>
            <a:noFill/>
            <a:ln w="0">
              <a:noFill/>
            </a:ln>
          </p:spPr>
          <p:style>
            <a:lnRef idx="0"/>
            <a:fillRef idx="0"/>
            <a:effectRef idx="0"/>
            <a:fontRef idx="minor"/>
          </p:style>
        </p:sp>
      </p:grpSp>
      <p:sp>
        <p:nvSpPr>
          <p:cNvPr id="129" name="TextBox 6"/>
          <p:cNvSpPr/>
          <p:nvPr/>
        </p:nvSpPr>
        <p:spPr>
          <a:xfrm>
            <a:off x="5021280" y="2372760"/>
            <a:ext cx="8245080" cy="722160"/>
          </a:xfrm>
          <a:prstGeom prst="rect">
            <a:avLst/>
          </a:prstGeom>
          <a:noFill/>
          <a:ln w="0">
            <a:noFill/>
          </a:ln>
        </p:spPr>
        <p:style>
          <a:lnRef idx="0"/>
          <a:fillRef idx="0"/>
          <a:effectRef idx="0"/>
          <a:fontRef idx="minor"/>
        </p:style>
        <p:txBody>
          <a:bodyPr lIns="0" rIns="0" tIns="0" bIns="0" anchor="t">
            <a:spAutoFit/>
          </a:bodyPr>
          <a:p>
            <a:pPr algn="ctr">
              <a:lnSpc>
                <a:spcPts val="5686"/>
              </a:lnSpc>
              <a:buNone/>
              <a:tabLst>
                <a:tab algn="l" pos="0"/>
              </a:tabLst>
            </a:pPr>
            <a:r>
              <a:rPr b="0" lang="en-US" sz="4740" spc="-1" strike="noStrike">
                <a:solidFill>
                  <a:srgbClr val="ffffff"/>
                </a:solidFill>
                <a:latin typeface="Now Bold"/>
                <a:ea typeface="DejaVu Sans"/>
              </a:rPr>
              <a:t>OBJECTIVES AND GOAL</a:t>
            </a:r>
            <a:endParaRPr b="0" lang="en-US" sz="4740" spc="-1" strike="noStrike">
              <a:latin typeface="Arial"/>
            </a:endParaRPr>
          </a:p>
        </p:txBody>
      </p:sp>
      <p:sp>
        <p:nvSpPr>
          <p:cNvPr id="130" name="TextBox 7"/>
          <p:cNvSpPr/>
          <p:nvPr/>
        </p:nvSpPr>
        <p:spPr>
          <a:xfrm>
            <a:off x="7015680" y="4216680"/>
            <a:ext cx="425556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4bd1fb"/>
                </a:solidFill>
                <a:latin typeface="DM Sans Bold"/>
                <a:ea typeface="DejaVu Sans"/>
              </a:rPr>
              <a:t>Objective</a:t>
            </a:r>
            <a:endParaRPr b="0" lang="en-US" sz="3759" spc="-1" strike="noStrike">
              <a:latin typeface="Arial"/>
            </a:endParaRPr>
          </a:p>
        </p:txBody>
      </p:sp>
      <p:sp>
        <p:nvSpPr>
          <p:cNvPr id="131" name="AutoShape 8"/>
          <p:cNvSpPr/>
          <p:nvPr/>
        </p:nvSpPr>
        <p:spPr>
          <a:xfrm>
            <a:off x="5029200" y="6858000"/>
            <a:ext cx="8735400" cy="360"/>
          </a:xfrm>
          <a:prstGeom prst="line">
            <a:avLst/>
          </a:prstGeom>
          <a:ln w="47625">
            <a:solidFill>
              <a:srgbClr val="145da0"/>
            </a:solidFill>
            <a:round/>
          </a:ln>
        </p:spPr>
        <p:style>
          <a:lnRef idx="0"/>
          <a:fillRef idx="0"/>
          <a:effectRef idx="0"/>
          <a:fontRef idx="minor"/>
        </p:style>
      </p:sp>
      <p:sp>
        <p:nvSpPr>
          <p:cNvPr id="132" name="TextBox 9"/>
          <p:cNvSpPr/>
          <p:nvPr/>
        </p:nvSpPr>
        <p:spPr>
          <a:xfrm>
            <a:off x="5692680" y="4906080"/>
            <a:ext cx="6901920" cy="1940040"/>
          </a:xfrm>
          <a:prstGeom prst="rect">
            <a:avLst/>
          </a:prstGeom>
          <a:noFill/>
          <a:ln w="0">
            <a:noFill/>
          </a:ln>
        </p:spPr>
        <p:style>
          <a:lnRef idx="0"/>
          <a:fillRef idx="0"/>
          <a:effectRef idx="0"/>
          <a:fontRef idx="minor"/>
        </p:style>
        <p:txBody>
          <a:bodyPr lIns="0" rIns="0" tIns="0" bIns="0" anchor="t">
            <a:spAutoFit/>
          </a:bodyPr>
          <a:p>
            <a:pPr algn="ctr">
              <a:lnSpc>
                <a:spcPts val="3056"/>
              </a:lnSpc>
              <a:buNone/>
              <a:tabLst>
                <a:tab algn="l" pos="0"/>
              </a:tabLst>
            </a:pPr>
            <a:r>
              <a:rPr b="0" lang="en-US" sz="2210" spc="-1" strike="noStrike">
                <a:solidFill>
                  <a:srgbClr val="ffffff"/>
                </a:solidFill>
                <a:latin typeface="DM Sans"/>
                <a:ea typeface="DejaVu Sans"/>
              </a:rPr>
              <a:t>The objective of this project is to develop a secure and user-friendly mobile application that leverages fingerprint recognition technology for student attendance tracking in educational institutions.</a:t>
            </a:r>
            <a:endParaRPr b="0" lang="en-US" sz="2210" spc="-1" strike="noStrike">
              <a:latin typeface="Arial"/>
            </a:endParaRPr>
          </a:p>
        </p:txBody>
      </p:sp>
      <p:sp>
        <p:nvSpPr>
          <p:cNvPr id="133" name="TextBox 10"/>
          <p:cNvSpPr/>
          <p:nvPr/>
        </p:nvSpPr>
        <p:spPr>
          <a:xfrm>
            <a:off x="5718240" y="6761520"/>
            <a:ext cx="7137720" cy="658080"/>
          </a:xfrm>
          <a:prstGeom prst="rect">
            <a:avLst/>
          </a:prstGeom>
          <a:noFill/>
          <a:ln w="0">
            <a:noFill/>
          </a:ln>
        </p:spPr>
        <p:style>
          <a:lnRef idx="0"/>
          <a:fillRef idx="0"/>
          <a:effectRef idx="0"/>
          <a:fontRef idx="minor"/>
        </p:style>
        <p:txBody>
          <a:bodyPr lIns="0" rIns="0" tIns="0" bIns="0" anchor="t">
            <a:spAutoFit/>
          </a:bodyPr>
          <a:p>
            <a:pPr algn="ctr">
              <a:lnSpc>
                <a:spcPts val="5185"/>
              </a:lnSpc>
              <a:buNone/>
              <a:tabLst>
                <a:tab algn="l" pos="0"/>
              </a:tabLst>
            </a:pPr>
            <a:r>
              <a:rPr b="0" lang="en-US" sz="3759" spc="-1" strike="noStrike">
                <a:solidFill>
                  <a:srgbClr val="4bd1fb"/>
                </a:solidFill>
                <a:latin typeface="DM Sans Bold"/>
                <a:ea typeface="DejaVu Sans"/>
              </a:rPr>
              <a:t>Goal</a:t>
            </a:r>
            <a:endParaRPr b="0" lang="en-US" sz="3759" spc="-1" strike="noStrike">
              <a:latin typeface="Arial"/>
            </a:endParaRPr>
          </a:p>
        </p:txBody>
      </p:sp>
      <p:sp>
        <p:nvSpPr>
          <p:cNvPr id="134" name="AutoShape 11"/>
          <p:cNvSpPr/>
          <p:nvPr/>
        </p:nvSpPr>
        <p:spPr>
          <a:xfrm>
            <a:off x="5020920" y="9130320"/>
            <a:ext cx="8735400" cy="360"/>
          </a:xfrm>
          <a:prstGeom prst="line">
            <a:avLst/>
          </a:prstGeom>
          <a:ln w="47625">
            <a:solidFill>
              <a:srgbClr val="145da0"/>
            </a:solidFill>
            <a:round/>
          </a:ln>
        </p:spPr>
        <p:style>
          <a:lnRef idx="0"/>
          <a:fillRef idx="0"/>
          <a:effectRef idx="0"/>
          <a:fontRef idx="minor"/>
        </p:style>
      </p:sp>
      <p:sp>
        <p:nvSpPr>
          <p:cNvPr id="135" name="TextBox 12"/>
          <p:cNvSpPr/>
          <p:nvPr/>
        </p:nvSpPr>
        <p:spPr>
          <a:xfrm>
            <a:off x="5692680" y="7641000"/>
            <a:ext cx="6901920" cy="1551960"/>
          </a:xfrm>
          <a:prstGeom prst="rect">
            <a:avLst/>
          </a:prstGeom>
          <a:noFill/>
          <a:ln w="0">
            <a:noFill/>
          </a:ln>
        </p:spPr>
        <p:style>
          <a:lnRef idx="0"/>
          <a:fillRef idx="0"/>
          <a:effectRef idx="0"/>
          <a:fontRef idx="minor"/>
        </p:style>
        <p:txBody>
          <a:bodyPr lIns="0" rIns="0" tIns="0" bIns="0" anchor="t">
            <a:spAutoFit/>
          </a:bodyPr>
          <a:p>
            <a:pPr algn="ctr">
              <a:lnSpc>
                <a:spcPts val="3056"/>
              </a:lnSpc>
              <a:buNone/>
              <a:tabLst>
                <a:tab algn="l" pos="0"/>
              </a:tabLst>
            </a:pPr>
            <a:r>
              <a:rPr b="0" lang="en-US" sz="2210" spc="-1" strike="noStrike">
                <a:solidFill>
                  <a:srgbClr val="ffffff"/>
                </a:solidFill>
                <a:latin typeface="DM Sans"/>
                <a:ea typeface="DejaVu Sans"/>
              </a:rPr>
              <a:t>The goal of this project is to revolutionize attendance tracking in schools and contribute to a more efficient and effective learning environment.</a:t>
            </a:r>
            <a:endParaRPr b="0" lang="en-US" sz="221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51d40"/>
        </a:solidFill>
      </p:bgPr>
    </p:bg>
    <p:spTree>
      <p:nvGrpSpPr>
        <p:cNvPr id="1" name=""/>
        <p:cNvGrpSpPr/>
        <p:nvPr/>
      </p:nvGrpSpPr>
      <p:grpSpPr>
        <a:xfrm>
          <a:off x="0" y="0"/>
          <a:ext cx="0" cy="0"/>
          <a:chOff x="0" y="0"/>
          <a:chExt cx="0" cy="0"/>
        </a:xfrm>
      </p:grpSpPr>
      <p:grpSp>
        <p:nvGrpSpPr>
          <p:cNvPr id="136" name="Group 2"/>
          <p:cNvGrpSpPr/>
          <p:nvPr/>
        </p:nvGrpSpPr>
        <p:grpSpPr>
          <a:xfrm>
            <a:off x="10982520" y="4586400"/>
            <a:ext cx="4432320" cy="1426320"/>
            <a:chOff x="10982520" y="4586400"/>
            <a:chExt cx="4432320" cy="1426320"/>
          </a:xfrm>
        </p:grpSpPr>
        <p:sp>
          <p:nvSpPr>
            <p:cNvPr id="137" name="Freeform 3"/>
            <p:cNvSpPr/>
            <p:nvPr/>
          </p:nvSpPr>
          <p:spPr>
            <a:xfrm>
              <a:off x="10982520" y="4586400"/>
              <a:ext cx="4432320" cy="1426320"/>
            </a:xfrm>
            <a:custGeom>
              <a:avLst/>
              <a:gdLst/>
              <a:ah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a:ln w="0">
              <a:noFill/>
            </a:ln>
          </p:spPr>
          <p:style>
            <a:lnRef idx="0"/>
            <a:fillRef idx="0"/>
            <a:effectRef idx="0"/>
            <a:fontRef idx="minor"/>
          </p:style>
        </p:sp>
      </p:grpSp>
      <p:grpSp>
        <p:nvGrpSpPr>
          <p:cNvPr id="138" name="Group 4"/>
          <p:cNvGrpSpPr/>
          <p:nvPr/>
        </p:nvGrpSpPr>
        <p:grpSpPr>
          <a:xfrm>
            <a:off x="11815920" y="1873080"/>
            <a:ext cx="2768400" cy="2610720"/>
            <a:chOff x="11815920" y="1873080"/>
            <a:chExt cx="2768400" cy="2610720"/>
          </a:xfrm>
        </p:grpSpPr>
        <p:sp>
          <p:nvSpPr>
            <p:cNvPr id="139" name="Freeform 5"/>
            <p:cNvSpPr/>
            <p:nvPr/>
          </p:nvSpPr>
          <p:spPr>
            <a:xfrm>
              <a:off x="11815920" y="1873080"/>
              <a:ext cx="2768400" cy="2610720"/>
            </a:xfrm>
            <a:custGeom>
              <a:avLst/>
              <a:gdLst/>
              <a:ahLst/>
              <a:rect l="l" t="t" r="r" b="b"/>
              <a:pathLst>
                <a:path w="2679827" h="2527173">
                  <a:moveTo>
                    <a:pt x="1343152" y="0"/>
                  </a:moveTo>
                  <a:lnTo>
                    <a:pt x="0" y="2527173"/>
                  </a:lnTo>
                  <a:lnTo>
                    <a:pt x="2679827" y="2527173"/>
                  </a:lnTo>
                  <a:lnTo>
                    <a:pt x="1343152" y="0"/>
                  </a:lnTo>
                  <a:close/>
                </a:path>
              </a:pathLst>
            </a:custGeom>
            <a:solidFill>
              <a:srgbClr val="cff4ff"/>
            </a:solidFill>
            <a:ln w="0">
              <a:noFill/>
            </a:ln>
          </p:spPr>
          <p:style>
            <a:lnRef idx="0"/>
            <a:fillRef idx="0"/>
            <a:effectRef idx="0"/>
            <a:fontRef idx="minor"/>
          </p:style>
        </p:sp>
      </p:grpSp>
      <p:grpSp>
        <p:nvGrpSpPr>
          <p:cNvPr id="140" name="Group 6"/>
          <p:cNvGrpSpPr/>
          <p:nvPr/>
        </p:nvGrpSpPr>
        <p:grpSpPr>
          <a:xfrm>
            <a:off x="9182520" y="7565760"/>
            <a:ext cx="8122680" cy="1570680"/>
            <a:chOff x="9182520" y="7565760"/>
            <a:chExt cx="8122680" cy="1570680"/>
          </a:xfrm>
        </p:grpSpPr>
        <p:sp>
          <p:nvSpPr>
            <p:cNvPr id="141" name="Freeform 7"/>
            <p:cNvSpPr/>
            <p:nvPr/>
          </p:nvSpPr>
          <p:spPr>
            <a:xfrm>
              <a:off x="9182520" y="7565760"/>
              <a:ext cx="8122680" cy="1570680"/>
            </a:xfrm>
            <a:custGeom>
              <a:avLst/>
              <a:gdLst/>
              <a:ah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a:ln w="0">
              <a:noFill/>
            </a:ln>
          </p:spPr>
          <p:style>
            <a:lnRef idx="0"/>
            <a:fillRef idx="0"/>
            <a:effectRef idx="0"/>
            <a:fontRef idx="minor"/>
          </p:style>
        </p:sp>
      </p:grpSp>
      <p:grpSp>
        <p:nvGrpSpPr>
          <p:cNvPr id="142" name="Group 8"/>
          <p:cNvGrpSpPr/>
          <p:nvPr/>
        </p:nvGrpSpPr>
        <p:grpSpPr>
          <a:xfrm>
            <a:off x="10116720" y="6131880"/>
            <a:ext cx="6167160" cy="1423440"/>
            <a:chOff x="10116720" y="6131880"/>
            <a:chExt cx="6167160" cy="1423440"/>
          </a:xfrm>
        </p:grpSpPr>
        <p:sp>
          <p:nvSpPr>
            <p:cNvPr id="143" name="Freeform 9"/>
            <p:cNvSpPr/>
            <p:nvPr/>
          </p:nvSpPr>
          <p:spPr>
            <a:xfrm>
              <a:off x="10116720" y="6131880"/>
              <a:ext cx="6167160" cy="1423440"/>
            </a:xfrm>
            <a:custGeom>
              <a:avLst/>
              <a:gdLst/>
              <a:ahLst/>
              <a:rect l="l" t="t" r="r" b="b"/>
              <a:pathLst>
                <a:path w="5968746" h="1378077">
                  <a:moveTo>
                    <a:pt x="5194173" y="0"/>
                  </a:moveTo>
                  <a:lnTo>
                    <a:pt x="774700" y="0"/>
                  </a:lnTo>
                  <a:lnTo>
                    <a:pt x="0" y="1378077"/>
                  </a:lnTo>
                  <a:lnTo>
                    <a:pt x="5968746" y="1378077"/>
                  </a:lnTo>
                  <a:lnTo>
                    <a:pt x="5194173" y="0"/>
                  </a:lnTo>
                  <a:close/>
                </a:path>
              </a:pathLst>
            </a:custGeom>
            <a:solidFill>
              <a:srgbClr val="56aeff"/>
            </a:solidFill>
            <a:ln w="0">
              <a:noFill/>
            </a:ln>
          </p:spPr>
          <p:style>
            <a:lnRef idx="0"/>
            <a:fillRef idx="0"/>
            <a:effectRef idx="0"/>
            <a:fontRef idx="minor"/>
          </p:style>
        </p:sp>
      </p:grpSp>
      <p:sp>
        <p:nvSpPr>
          <p:cNvPr id="144" name="Freeform 10"/>
          <p:cNvSpPr/>
          <p:nvPr/>
        </p:nvSpPr>
        <p:spPr>
          <a:xfrm>
            <a:off x="12557160" y="4699440"/>
            <a:ext cx="1136520" cy="1136520"/>
          </a:xfrm>
          <a:custGeom>
            <a:avLst/>
            <a:gdLst/>
            <a:ahLst/>
            <a:rect l="l" t="t" r="r" b="b"/>
            <a:pathLst>
              <a:path w="1137117" h="1137117">
                <a:moveTo>
                  <a:pt x="0" y="0"/>
                </a:moveTo>
                <a:lnTo>
                  <a:pt x="1137117" y="0"/>
                </a:lnTo>
                <a:lnTo>
                  <a:pt x="1137117" y="1137117"/>
                </a:lnTo>
                <a:lnTo>
                  <a:pt x="0" y="1137117"/>
                </a:lnTo>
                <a:lnTo>
                  <a:pt x="0" y="0"/>
                </a:lnTo>
                <a:close/>
              </a:path>
            </a:pathLst>
          </a:custGeom>
          <a:blipFill rotWithShape="0">
            <a:blip r:embed="rId1"/>
            <a:srcRect/>
            <a:stretch/>
          </a:blipFill>
          <a:ln w="0">
            <a:noFill/>
          </a:ln>
        </p:spPr>
        <p:style>
          <a:lnRef idx="0"/>
          <a:fillRef idx="0"/>
          <a:effectRef idx="0"/>
          <a:fontRef idx="minor"/>
        </p:style>
      </p:sp>
      <p:sp>
        <p:nvSpPr>
          <p:cNvPr id="145" name="Freeform 11"/>
          <p:cNvSpPr/>
          <p:nvPr/>
        </p:nvSpPr>
        <p:spPr>
          <a:xfrm>
            <a:off x="12557160" y="6363720"/>
            <a:ext cx="1279800" cy="972720"/>
          </a:xfrm>
          <a:custGeom>
            <a:avLst/>
            <a:gdLst/>
            <a:ahLst/>
            <a:rect l="l" t="t" r="r" b="b"/>
            <a:pathLst>
              <a:path w="1280605" h="973260">
                <a:moveTo>
                  <a:pt x="0" y="0"/>
                </a:moveTo>
                <a:lnTo>
                  <a:pt x="1280605" y="0"/>
                </a:lnTo>
                <a:lnTo>
                  <a:pt x="1280605" y="973260"/>
                </a:lnTo>
                <a:lnTo>
                  <a:pt x="0" y="973260"/>
                </a:lnTo>
                <a:lnTo>
                  <a:pt x="0" y="0"/>
                </a:lnTo>
                <a:close/>
              </a:path>
            </a:pathLst>
          </a:custGeom>
          <a:blipFill rotWithShape="0">
            <a:blip r:embed="rId2"/>
            <a:srcRect/>
            <a:stretch/>
          </a:blipFill>
          <a:ln w="0">
            <a:noFill/>
          </a:ln>
        </p:spPr>
        <p:style>
          <a:lnRef idx="0"/>
          <a:fillRef idx="0"/>
          <a:effectRef idx="0"/>
          <a:fontRef idx="minor"/>
        </p:style>
      </p:sp>
      <p:sp>
        <p:nvSpPr>
          <p:cNvPr id="146" name="Freeform 12"/>
          <p:cNvSpPr/>
          <p:nvPr/>
        </p:nvSpPr>
        <p:spPr>
          <a:xfrm>
            <a:off x="12434760" y="7852320"/>
            <a:ext cx="1524600" cy="1239840"/>
          </a:xfrm>
          <a:custGeom>
            <a:avLst/>
            <a:gdLst/>
            <a:ahLst/>
            <a:rect l="l" t="t" r="r" b="b"/>
            <a:pathLst>
              <a:path w="1525382" h="1240575">
                <a:moveTo>
                  <a:pt x="0" y="0"/>
                </a:moveTo>
                <a:lnTo>
                  <a:pt x="1525383" y="0"/>
                </a:lnTo>
                <a:lnTo>
                  <a:pt x="1525383" y="1240575"/>
                </a:lnTo>
                <a:lnTo>
                  <a:pt x="0" y="1240575"/>
                </a:lnTo>
                <a:lnTo>
                  <a:pt x="0" y="0"/>
                </a:lnTo>
                <a:close/>
              </a:path>
            </a:pathLst>
          </a:custGeom>
          <a:blipFill rotWithShape="0">
            <a:blip r:embed="rId3"/>
            <a:srcRect/>
            <a:stretch/>
          </a:blipFill>
          <a:ln w="0">
            <a:noFill/>
          </a:ln>
        </p:spPr>
        <p:style>
          <a:lnRef idx="0"/>
          <a:fillRef idx="0"/>
          <a:effectRef idx="0"/>
          <a:fontRef idx="minor"/>
        </p:style>
      </p:sp>
      <p:sp>
        <p:nvSpPr>
          <p:cNvPr id="147" name="Freeform 13"/>
          <p:cNvSpPr/>
          <p:nvPr/>
        </p:nvSpPr>
        <p:spPr>
          <a:xfrm>
            <a:off x="12650760" y="2884680"/>
            <a:ext cx="1186560" cy="1186560"/>
          </a:xfrm>
          <a:custGeom>
            <a:avLst/>
            <a:gdLst/>
            <a:ahLst/>
            <a:rect l="l" t="t" r="r" b="b"/>
            <a:pathLst>
              <a:path w="1187335" h="1187335">
                <a:moveTo>
                  <a:pt x="0" y="0"/>
                </a:moveTo>
                <a:lnTo>
                  <a:pt x="1187335" y="0"/>
                </a:lnTo>
                <a:lnTo>
                  <a:pt x="1187335" y="1187336"/>
                </a:lnTo>
                <a:lnTo>
                  <a:pt x="0" y="1187336"/>
                </a:lnTo>
                <a:lnTo>
                  <a:pt x="0" y="0"/>
                </a:lnTo>
                <a:close/>
              </a:path>
            </a:pathLst>
          </a:custGeom>
          <a:blipFill rotWithShape="0">
            <a:blip r:embed="rId4"/>
            <a:srcRect/>
            <a:stretch/>
          </a:blipFill>
          <a:ln w="0">
            <a:noFill/>
          </a:ln>
        </p:spPr>
        <p:style>
          <a:lnRef idx="0"/>
          <a:fillRef idx="0"/>
          <a:effectRef idx="0"/>
          <a:fontRef idx="minor"/>
        </p:style>
      </p:sp>
      <p:sp>
        <p:nvSpPr>
          <p:cNvPr id="148" name="TextBox 14"/>
          <p:cNvSpPr/>
          <p:nvPr/>
        </p:nvSpPr>
        <p:spPr>
          <a:xfrm>
            <a:off x="2596680" y="550080"/>
            <a:ext cx="9218520" cy="858600"/>
          </a:xfrm>
          <a:prstGeom prst="rect">
            <a:avLst/>
          </a:prstGeom>
          <a:noFill/>
          <a:ln w="0">
            <a:noFill/>
          </a:ln>
        </p:spPr>
        <p:style>
          <a:lnRef idx="0"/>
          <a:fillRef idx="0"/>
          <a:effectRef idx="0"/>
          <a:fontRef idx="minor"/>
        </p:style>
        <p:txBody>
          <a:bodyPr lIns="0" rIns="0" tIns="0" bIns="0" anchor="t">
            <a:spAutoFit/>
          </a:bodyPr>
          <a:p>
            <a:pPr>
              <a:lnSpc>
                <a:spcPts val="6761"/>
              </a:lnSpc>
              <a:buNone/>
              <a:tabLst>
                <a:tab algn="l" pos="0"/>
              </a:tabLst>
            </a:pPr>
            <a:r>
              <a:rPr b="0" lang="en-US" sz="5640" spc="-1" strike="noStrike">
                <a:solidFill>
                  <a:srgbClr val="ffffff"/>
                </a:solidFill>
                <a:latin typeface="Now Bold"/>
                <a:ea typeface="DejaVu Sans"/>
              </a:rPr>
              <a:t>BUSINESS NEED</a:t>
            </a:r>
            <a:endParaRPr b="0" lang="en-US" sz="5640" spc="-1" strike="noStrike">
              <a:latin typeface="Arial"/>
            </a:endParaRPr>
          </a:p>
        </p:txBody>
      </p:sp>
      <p:sp>
        <p:nvSpPr>
          <p:cNvPr id="149" name="TextBox 15"/>
          <p:cNvSpPr/>
          <p:nvPr/>
        </p:nvSpPr>
        <p:spPr>
          <a:xfrm>
            <a:off x="2384640" y="1438560"/>
            <a:ext cx="956880" cy="920880"/>
          </a:xfrm>
          <a:prstGeom prst="rect">
            <a:avLst/>
          </a:prstGeom>
          <a:noFill/>
          <a:ln w="0">
            <a:noFill/>
          </a:ln>
        </p:spPr>
        <p:style>
          <a:lnRef idx="0"/>
          <a:fillRef idx="0"/>
          <a:effectRef idx="0"/>
          <a:fontRef idx="minor"/>
        </p:style>
        <p:txBody>
          <a:bodyPr lIns="0" rIns="0" tIns="0" bIns="0" anchor="t">
            <a:spAutoFit/>
          </a:bodyPr>
          <a:p>
            <a:pPr algn="ctr">
              <a:lnSpc>
                <a:spcPts val="7254"/>
              </a:lnSpc>
              <a:buNone/>
              <a:tabLst>
                <a:tab algn="l" pos="0"/>
              </a:tabLst>
            </a:pPr>
            <a:r>
              <a:rPr b="0" lang="en-US" sz="5260" spc="-1" strike="noStrike">
                <a:solidFill>
                  <a:srgbClr val="4bd1fb"/>
                </a:solidFill>
                <a:latin typeface="DM Sans Bold"/>
                <a:ea typeface="DejaVu Sans"/>
              </a:rPr>
              <a:t>01</a:t>
            </a:r>
            <a:endParaRPr b="0" lang="en-US" sz="5260" spc="-1" strike="noStrike">
              <a:latin typeface="Arial"/>
            </a:endParaRPr>
          </a:p>
        </p:txBody>
      </p:sp>
      <p:sp>
        <p:nvSpPr>
          <p:cNvPr id="150" name="TextBox 16"/>
          <p:cNvSpPr/>
          <p:nvPr/>
        </p:nvSpPr>
        <p:spPr>
          <a:xfrm>
            <a:off x="2384640" y="2799000"/>
            <a:ext cx="956880" cy="920880"/>
          </a:xfrm>
          <a:prstGeom prst="rect">
            <a:avLst/>
          </a:prstGeom>
          <a:noFill/>
          <a:ln w="0">
            <a:noFill/>
          </a:ln>
        </p:spPr>
        <p:style>
          <a:lnRef idx="0"/>
          <a:fillRef idx="0"/>
          <a:effectRef idx="0"/>
          <a:fontRef idx="minor"/>
        </p:style>
        <p:txBody>
          <a:bodyPr lIns="0" rIns="0" tIns="0" bIns="0" anchor="t">
            <a:spAutoFit/>
          </a:bodyPr>
          <a:p>
            <a:pPr algn="ctr">
              <a:lnSpc>
                <a:spcPts val="7254"/>
              </a:lnSpc>
              <a:buNone/>
              <a:tabLst>
                <a:tab algn="l" pos="0"/>
              </a:tabLst>
            </a:pPr>
            <a:r>
              <a:rPr b="0" lang="en-US" sz="5260" spc="-1" strike="noStrike">
                <a:solidFill>
                  <a:srgbClr val="4bd1fb"/>
                </a:solidFill>
                <a:latin typeface="DM Sans Bold"/>
                <a:ea typeface="DejaVu Sans"/>
              </a:rPr>
              <a:t>02</a:t>
            </a:r>
            <a:endParaRPr b="0" lang="en-US" sz="5260" spc="-1" strike="noStrike">
              <a:latin typeface="Arial"/>
            </a:endParaRPr>
          </a:p>
        </p:txBody>
      </p:sp>
      <p:sp>
        <p:nvSpPr>
          <p:cNvPr id="151" name="TextBox 17"/>
          <p:cNvSpPr/>
          <p:nvPr/>
        </p:nvSpPr>
        <p:spPr>
          <a:xfrm>
            <a:off x="2384640" y="4944960"/>
            <a:ext cx="956880" cy="920880"/>
          </a:xfrm>
          <a:prstGeom prst="rect">
            <a:avLst/>
          </a:prstGeom>
          <a:noFill/>
          <a:ln w="0">
            <a:noFill/>
          </a:ln>
        </p:spPr>
        <p:style>
          <a:lnRef idx="0"/>
          <a:fillRef idx="0"/>
          <a:effectRef idx="0"/>
          <a:fontRef idx="minor"/>
        </p:style>
        <p:txBody>
          <a:bodyPr lIns="0" rIns="0" tIns="0" bIns="0" anchor="t">
            <a:spAutoFit/>
          </a:bodyPr>
          <a:p>
            <a:pPr algn="ctr">
              <a:lnSpc>
                <a:spcPts val="7254"/>
              </a:lnSpc>
              <a:buNone/>
              <a:tabLst>
                <a:tab algn="l" pos="0"/>
              </a:tabLst>
            </a:pPr>
            <a:r>
              <a:rPr b="0" lang="en-US" sz="5260" spc="-1" strike="noStrike">
                <a:solidFill>
                  <a:srgbClr val="4bd1fb"/>
                </a:solidFill>
                <a:latin typeface="DM Sans Bold"/>
                <a:ea typeface="DejaVu Sans"/>
              </a:rPr>
              <a:t>03</a:t>
            </a:r>
            <a:endParaRPr b="0" lang="en-US" sz="5260" spc="-1" strike="noStrike">
              <a:latin typeface="Arial"/>
            </a:endParaRPr>
          </a:p>
        </p:txBody>
      </p:sp>
      <p:sp>
        <p:nvSpPr>
          <p:cNvPr id="152" name="TextBox 18"/>
          <p:cNvSpPr/>
          <p:nvPr/>
        </p:nvSpPr>
        <p:spPr>
          <a:xfrm>
            <a:off x="2546640" y="7128360"/>
            <a:ext cx="956880" cy="920880"/>
          </a:xfrm>
          <a:prstGeom prst="rect">
            <a:avLst/>
          </a:prstGeom>
          <a:noFill/>
          <a:ln w="0">
            <a:noFill/>
          </a:ln>
        </p:spPr>
        <p:style>
          <a:lnRef idx="0"/>
          <a:fillRef idx="0"/>
          <a:effectRef idx="0"/>
          <a:fontRef idx="minor"/>
        </p:style>
        <p:txBody>
          <a:bodyPr lIns="0" rIns="0" tIns="0" bIns="0" anchor="t">
            <a:spAutoFit/>
          </a:bodyPr>
          <a:p>
            <a:pPr algn="ctr">
              <a:lnSpc>
                <a:spcPts val="7254"/>
              </a:lnSpc>
              <a:buNone/>
              <a:tabLst>
                <a:tab algn="l" pos="0"/>
              </a:tabLst>
            </a:pPr>
            <a:r>
              <a:rPr b="0" lang="en-US" sz="5260" spc="-1" strike="noStrike">
                <a:solidFill>
                  <a:srgbClr val="4bd1fb"/>
                </a:solidFill>
                <a:latin typeface="DM Sans Bold"/>
                <a:ea typeface="DejaVu Sans"/>
              </a:rPr>
              <a:t>04</a:t>
            </a:r>
            <a:endParaRPr b="0" lang="en-US" sz="5260" spc="-1" strike="noStrike">
              <a:latin typeface="Arial"/>
            </a:endParaRPr>
          </a:p>
        </p:txBody>
      </p:sp>
      <p:sp>
        <p:nvSpPr>
          <p:cNvPr id="153" name="Freeform 19"/>
          <p:cNvSpPr/>
          <p:nvPr/>
        </p:nvSpPr>
        <p:spPr>
          <a:xfrm>
            <a:off x="15128280" y="-2586960"/>
            <a:ext cx="5955840" cy="5955840"/>
          </a:xfrm>
          <a:custGeom>
            <a:avLst/>
            <a:gdLst/>
            <a:ahLst/>
            <a:rect l="l" t="t" r="r" b="b"/>
            <a:pathLst>
              <a:path w="5956513" h="5956513">
                <a:moveTo>
                  <a:pt x="0" y="0"/>
                </a:moveTo>
                <a:lnTo>
                  <a:pt x="5956513" y="0"/>
                </a:lnTo>
                <a:lnTo>
                  <a:pt x="5956513" y="5956513"/>
                </a:lnTo>
                <a:lnTo>
                  <a:pt x="0" y="5956513"/>
                </a:lnTo>
                <a:lnTo>
                  <a:pt x="0" y="0"/>
                </a:lnTo>
                <a:close/>
              </a:path>
            </a:pathLst>
          </a:custGeom>
          <a:blipFill rotWithShape="0">
            <a:blip r:embed="rId5"/>
            <a:srcRect/>
            <a:stretch/>
          </a:blipFill>
          <a:ln w="0">
            <a:noFill/>
          </a:ln>
        </p:spPr>
        <p:style>
          <a:lnRef idx="0"/>
          <a:fillRef idx="0"/>
          <a:effectRef idx="0"/>
          <a:fontRef idx="minor"/>
        </p:style>
      </p:sp>
      <p:sp>
        <p:nvSpPr>
          <p:cNvPr id="154" name="Freeform 20"/>
          <p:cNvSpPr/>
          <p:nvPr/>
        </p:nvSpPr>
        <p:spPr>
          <a:xfrm>
            <a:off x="-3409920" y="5397120"/>
            <a:ext cx="5955840" cy="5955840"/>
          </a:xfrm>
          <a:custGeom>
            <a:avLst/>
            <a:gdLst/>
            <a:ahLst/>
            <a:rect l="l" t="t" r="r" b="b"/>
            <a:pathLst>
              <a:path w="5956513" h="5956513">
                <a:moveTo>
                  <a:pt x="0" y="0"/>
                </a:moveTo>
                <a:lnTo>
                  <a:pt x="5956512" y="0"/>
                </a:lnTo>
                <a:lnTo>
                  <a:pt x="5956512" y="5956513"/>
                </a:lnTo>
                <a:lnTo>
                  <a:pt x="0" y="5956513"/>
                </a:lnTo>
                <a:lnTo>
                  <a:pt x="0" y="0"/>
                </a:lnTo>
                <a:close/>
              </a:path>
            </a:pathLst>
          </a:custGeom>
          <a:blipFill rotWithShape="0">
            <a:blip r:embed="rId6"/>
            <a:srcRect/>
            <a:stretch/>
          </a:blipFill>
          <a:ln w="0">
            <a:noFill/>
          </a:ln>
        </p:spPr>
        <p:style>
          <a:lnRef idx="0"/>
          <a:fillRef idx="0"/>
          <a:effectRef idx="0"/>
          <a:fontRef idx="minor"/>
        </p:style>
      </p:sp>
      <p:sp>
        <p:nvSpPr>
          <p:cNvPr id="155" name="TextBox 21"/>
          <p:cNvSpPr/>
          <p:nvPr/>
        </p:nvSpPr>
        <p:spPr>
          <a:xfrm>
            <a:off x="3771360" y="1476360"/>
            <a:ext cx="6344640" cy="1480320"/>
          </a:xfrm>
          <a:prstGeom prst="rect">
            <a:avLst/>
          </a:prstGeom>
          <a:noFill/>
          <a:ln w="0">
            <a:noFill/>
          </a:ln>
        </p:spPr>
        <p:style>
          <a:lnRef idx="0"/>
          <a:fillRef idx="0"/>
          <a:effectRef idx="0"/>
          <a:fontRef idx="minor"/>
        </p:style>
        <p:txBody>
          <a:bodyPr lIns="0" rIns="0" tIns="0" bIns="0" anchor="t">
            <a:spAutoFit/>
          </a:bodyPr>
          <a:p>
            <a:pPr>
              <a:lnSpc>
                <a:spcPts val="3886"/>
              </a:lnSpc>
              <a:buNone/>
            </a:pPr>
            <a:r>
              <a:rPr b="0" lang="en-US" sz="2810" spc="-1" strike="noStrike">
                <a:solidFill>
                  <a:srgbClr val="ffffff"/>
                </a:solidFill>
                <a:latin typeface="DM Sans Bold"/>
                <a:ea typeface="DejaVu Sans"/>
              </a:rPr>
              <a:t>Operating environment:</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ea typeface="DejaVu Sans"/>
              </a:rPr>
              <a:t>mobile platform (IOS/Android)</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ea typeface="DejaVu Sans"/>
              </a:rPr>
              <a:t>network connectivity</a:t>
            </a:r>
            <a:endParaRPr b="0" lang="en-US" sz="2810" spc="-1" strike="noStrike">
              <a:latin typeface="Arial"/>
            </a:endParaRPr>
          </a:p>
        </p:txBody>
      </p:sp>
      <p:sp>
        <p:nvSpPr>
          <p:cNvPr id="156" name="TextBox 22"/>
          <p:cNvSpPr/>
          <p:nvPr/>
        </p:nvSpPr>
        <p:spPr>
          <a:xfrm>
            <a:off x="3771360" y="3008520"/>
            <a:ext cx="6344640" cy="1973880"/>
          </a:xfrm>
          <a:prstGeom prst="rect">
            <a:avLst/>
          </a:prstGeom>
          <a:noFill/>
          <a:ln w="0">
            <a:noFill/>
          </a:ln>
        </p:spPr>
        <p:style>
          <a:lnRef idx="0"/>
          <a:fillRef idx="0"/>
          <a:effectRef idx="0"/>
          <a:fontRef idx="minor"/>
        </p:style>
        <p:txBody>
          <a:bodyPr lIns="0" rIns="0" tIns="0" bIns="0" anchor="t">
            <a:spAutoFit/>
          </a:bodyPr>
          <a:p>
            <a:pPr>
              <a:lnSpc>
                <a:spcPts val="3886"/>
              </a:lnSpc>
              <a:buNone/>
            </a:pPr>
            <a:r>
              <a:rPr b="0" lang="en-US" sz="2810" spc="-1" strike="noStrike">
                <a:solidFill>
                  <a:srgbClr val="ffffff"/>
                </a:solidFill>
                <a:latin typeface="DM Sans Bold"/>
                <a:ea typeface="DejaVu Sans"/>
              </a:rPr>
              <a:t>Product features:</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ea typeface="DejaVu Sans"/>
              </a:rPr>
              <a:t>biometric authentication</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ea typeface="DejaVu Sans"/>
              </a:rPr>
              <a:t>attendance marking</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ea typeface="DejaVu Sans"/>
              </a:rPr>
              <a:t>real-time synchronization</a:t>
            </a:r>
            <a:endParaRPr b="0" lang="en-US" sz="2810" spc="-1" strike="noStrike">
              <a:latin typeface="Arial"/>
            </a:endParaRPr>
          </a:p>
        </p:txBody>
      </p:sp>
      <p:sp>
        <p:nvSpPr>
          <p:cNvPr id="157" name="TextBox 23"/>
          <p:cNvSpPr/>
          <p:nvPr/>
        </p:nvSpPr>
        <p:spPr>
          <a:xfrm>
            <a:off x="3771360" y="5026680"/>
            <a:ext cx="6344640" cy="1973880"/>
          </a:xfrm>
          <a:prstGeom prst="rect">
            <a:avLst/>
          </a:prstGeom>
          <a:noFill/>
          <a:ln w="0">
            <a:noFill/>
          </a:ln>
        </p:spPr>
        <p:style>
          <a:lnRef idx="0"/>
          <a:fillRef idx="0"/>
          <a:effectRef idx="0"/>
          <a:fontRef idx="minor"/>
        </p:style>
        <p:txBody>
          <a:bodyPr lIns="0" rIns="0" tIns="0" bIns="0" anchor="t">
            <a:spAutoFit/>
          </a:bodyPr>
          <a:p>
            <a:pPr>
              <a:lnSpc>
                <a:spcPts val="3886"/>
              </a:lnSpc>
              <a:buNone/>
            </a:pPr>
            <a:r>
              <a:rPr b="0" lang="en-US" sz="2810" spc="-1" strike="noStrike">
                <a:solidFill>
                  <a:srgbClr val="ffffff"/>
                </a:solidFill>
                <a:latin typeface="DM Sans Bold"/>
                <a:ea typeface="DejaVu Sans"/>
              </a:rPr>
              <a:t>Design and Implementation constraint:</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ea typeface="DejaVu Sans"/>
              </a:rPr>
              <a:t>security consideration</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ea typeface="DejaVu Sans"/>
              </a:rPr>
              <a:t>compatibility</a:t>
            </a:r>
            <a:endParaRPr b="0" lang="en-US" sz="2810" spc="-1" strike="noStrike">
              <a:latin typeface="Arial"/>
            </a:endParaRPr>
          </a:p>
        </p:txBody>
      </p:sp>
      <p:sp>
        <p:nvSpPr>
          <p:cNvPr id="158" name="TextBox 24"/>
          <p:cNvSpPr/>
          <p:nvPr/>
        </p:nvSpPr>
        <p:spPr>
          <a:xfrm>
            <a:off x="3771360" y="7166520"/>
            <a:ext cx="6344640" cy="2467440"/>
          </a:xfrm>
          <a:prstGeom prst="rect">
            <a:avLst/>
          </a:prstGeom>
          <a:noFill/>
          <a:ln w="0">
            <a:noFill/>
          </a:ln>
        </p:spPr>
        <p:style>
          <a:lnRef idx="0"/>
          <a:fillRef idx="0"/>
          <a:effectRef idx="0"/>
          <a:fontRef idx="minor"/>
        </p:style>
        <p:txBody>
          <a:bodyPr lIns="0" rIns="0" tIns="0" bIns="0" anchor="t">
            <a:spAutoFit/>
          </a:bodyPr>
          <a:p>
            <a:pPr>
              <a:lnSpc>
                <a:spcPts val="3886"/>
              </a:lnSpc>
              <a:buNone/>
            </a:pPr>
            <a:r>
              <a:rPr b="0" lang="en-US" sz="2810" spc="-1" strike="noStrike">
                <a:solidFill>
                  <a:srgbClr val="ffffff"/>
                </a:solidFill>
                <a:latin typeface="DM Sans Bold"/>
                <a:ea typeface="DejaVu Sans"/>
              </a:rPr>
              <a:t>User need and documentation:</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ea typeface="DejaVu Sans"/>
              </a:rPr>
              <a:t>register into the system</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ea typeface="DejaVu Sans"/>
              </a:rPr>
              <a:t>each student mark their present</a:t>
            </a:r>
            <a:endParaRPr b="0" lang="en-US" sz="2810" spc="-1" strike="noStrike">
              <a:latin typeface="Arial"/>
            </a:endParaRPr>
          </a:p>
          <a:p>
            <a:pPr lvl="1" marL="608040" indent="-303840">
              <a:lnSpc>
                <a:spcPts val="3886"/>
              </a:lnSpc>
              <a:buClr>
                <a:srgbClr val="ffffff"/>
              </a:buClr>
              <a:buFont typeface="Arial"/>
              <a:buChar char="•"/>
            </a:pPr>
            <a:r>
              <a:rPr b="0" lang="en-US" sz="2810" spc="-1" strike="noStrike">
                <a:solidFill>
                  <a:srgbClr val="ffffff"/>
                </a:solidFill>
                <a:latin typeface="DM Sans Bold"/>
                <a:ea typeface="DejaVu Sans"/>
              </a:rPr>
              <a:t>track student attendance</a:t>
            </a:r>
            <a:endParaRPr b="0" lang="en-US" sz="2810" spc="-1" strike="noStrike">
              <a:latin typeface="Arial"/>
            </a:endParaRPr>
          </a:p>
        </p:txBody>
      </p:sp>
      <p:sp>
        <p:nvSpPr>
          <p:cNvPr id="159" name="Freeform 25"/>
          <p:cNvSpPr/>
          <p:nvPr/>
        </p:nvSpPr>
        <p:spPr>
          <a:xfrm>
            <a:off x="-3409920" y="9959040"/>
            <a:ext cx="5955840" cy="5955840"/>
          </a:xfrm>
          <a:custGeom>
            <a:avLst/>
            <a:gdLst/>
            <a:ahLst/>
            <a:rect l="l" t="t" r="r" b="b"/>
            <a:pathLst>
              <a:path w="5956513" h="5956513">
                <a:moveTo>
                  <a:pt x="0" y="0"/>
                </a:moveTo>
                <a:lnTo>
                  <a:pt x="5956512" y="0"/>
                </a:lnTo>
                <a:lnTo>
                  <a:pt x="5956512" y="5956512"/>
                </a:lnTo>
                <a:lnTo>
                  <a:pt x="0" y="5956512"/>
                </a:lnTo>
                <a:lnTo>
                  <a:pt x="0" y="0"/>
                </a:lnTo>
                <a:close/>
              </a:path>
            </a:pathLst>
          </a:custGeom>
          <a:blipFill rotWithShape="0">
            <a:blip r:embed="rId7"/>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grpSp>
        <p:nvGrpSpPr>
          <p:cNvPr id="160" name="Group 2"/>
          <p:cNvGrpSpPr/>
          <p:nvPr/>
        </p:nvGrpSpPr>
        <p:grpSpPr>
          <a:xfrm>
            <a:off x="2017800" y="3886920"/>
            <a:ext cx="2844360" cy="4537440"/>
            <a:chOff x="2017800" y="3886920"/>
            <a:chExt cx="2844360" cy="4537440"/>
          </a:xfrm>
        </p:grpSpPr>
        <p:sp>
          <p:nvSpPr>
            <p:cNvPr id="161" name="Freeform 3"/>
            <p:cNvSpPr/>
            <p:nvPr/>
          </p:nvSpPr>
          <p:spPr>
            <a:xfrm>
              <a:off x="2017800" y="4043880"/>
              <a:ext cx="2844360" cy="4380480"/>
            </a:xfrm>
            <a:custGeom>
              <a:avLst/>
              <a:gdLst/>
              <a:ahLst/>
              <a:rect l="l" t="t" r="r" b="b"/>
              <a:pathLst>
                <a:path w="862412" h="1327963">
                  <a:moveTo>
                    <a:pt x="0" y="0"/>
                  </a:moveTo>
                  <a:lnTo>
                    <a:pt x="862412" y="0"/>
                  </a:lnTo>
                  <a:lnTo>
                    <a:pt x="862412" y="1327963"/>
                  </a:lnTo>
                  <a:lnTo>
                    <a:pt x="0" y="1327963"/>
                  </a:lnTo>
                  <a:close/>
                </a:path>
              </a:pathLst>
            </a:custGeom>
            <a:solidFill>
              <a:srgbClr val="051d40"/>
            </a:solidFill>
            <a:ln w="0">
              <a:noFill/>
            </a:ln>
          </p:spPr>
          <p:style>
            <a:lnRef idx="0"/>
            <a:fillRef idx="0"/>
            <a:effectRef idx="0"/>
            <a:fontRef idx="minor"/>
          </p:style>
        </p:sp>
        <p:sp>
          <p:nvSpPr>
            <p:cNvPr id="162" name="TextBox 4"/>
            <p:cNvSpPr/>
            <p:nvPr/>
          </p:nvSpPr>
          <p:spPr>
            <a:xfrm>
              <a:off x="2017800" y="3886920"/>
              <a:ext cx="2844360" cy="4537440"/>
            </a:xfrm>
            <a:prstGeom prst="rect">
              <a:avLst/>
            </a:prstGeom>
            <a:noFill/>
            <a:ln w="0">
              <a:noFill/>
            </a:ln>
          </p:spPr>
          <p:style>
            <a:lnRef idx="0"/>
            <a:fillRef idx="0"/>
            <a:effectRef idx="0"/>
            <a:fontRef idx="minor"/>
          </p:style>
        </p:sp>
      </p:grpSp>
      <p:grpSp>
        <p:nvGrpSpPr>
          <p:cNvPr id="163" name="Group 5"/>
          <p:cNvGrpSpPr/>
          <p:nvPr/>
        </p:nvGrpSpPr>
        <p:grpSpPr>
          <a:xfrm>
            <a:off x="2207520" y="4068720"/>
            <a:ext cx="2462760" cy="2390400"/>
            <a:chOff x="2207520" y="4068720"/>
            <a:chExt cx="2462760" cy="2390400"/>
          </a:xfrm>
        </p:grpSpPr>
        <p:sp>
          <p:nvSpPr>
            <p:cNvPr id="164" name="Freeform 6"/>
            <p:cNvSpPr/>
            <p:nvPr/>
          </p:nvSpPr>
          <p:spPr>
            <a:xfrm>
              <a:off x="2207520" y="4088880"/>
              <a:ext cx="2462760" cy="235044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56aeff"/>
            </a:solidFill>
            <a:ln w="12700">
              <a:solidFill>
                <a:srgbClr val="000000"/>
              </a:solidFill>
              <a:round/>
            </a:ln>
          </p:spPr>
          <p:style>
            <a:lnRef idx="0"/>
            <a:fillRef idx="0"/>
            <a:effectRef idx="0"/>
            <a:fontRef idx="minor"/>
          </p:style>
        </p:sp>
        <p:sp>
          <p:nvSpPr>
            <p:cNvPr id="165" name="Freeform 7"/>
            <p:cNvSpPr/>
            <p:nvPr/>
          </p:nvSpPr>
          <p:spPr>
            <a:xfrm>
              <a:off x="2243520" y="4068720"/>
              <a:ext cx="2390400" cy="239040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a:ln w="0">
              <a:noFill/>
            </a:ln>
          </p:spPr>
          <p:style>
            <a:lnRef idx="0"/>
            <a:fillRef idx="0"/>
            <a:effectRef idx="0"/>
            <a:fontRef idx="minor"/>
          </p:style>
        </p:sp>
      </p:grpSp>
      <p:grpSp>
        <p:nvGrpSpPr>
          <p:cNvPr id="166" name="Group 8"/>
          <p:cNvGrpSpPr/>
          <p:nvPr/>
        </p:nvGrpSpPr>
        <p:grpSpPr>
          <a:xfrm>
            <a:off x="2207520" y="4068720"/>
            <a:ext cx="2462760" cy="2390400"/>
            <a:chOff x="2207520" y="4068720"/>
            <a:chExt cx="2462760" cy="2390400"/>
          </a:xfrm>
        </p:grpSpPr>
        <p:sp>
          <p:nvSpPr>
            <p:cNvPr id="167" name="Freeform 9"/>
            <p:cNvSpPr/>
            <p:nvPr/>
          </p:nvSpPr>
          <p:spPr>
            <a:xfrm>
              <a:off x="2207520" y="4088880"/>
              <a:ext cx="2462760" cy="235044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1"/>
              <a:srcRect/>
              <a:stretch/>
            </a:blipFill>
            <a:ln w="0">
              <a:noFill/>
            </a:ln>
          </p:spPr>
          <p:style>
            <a:lnRef idx="0"/>
            <a:fillRef idx="0"/>
            <a:effectRef idx="0"/>
            <a:fontRef idx="minor"/>
          </p:style>
        </p:sp>
        <p:sp>
          <p:nvSpPr>
            <p:cNvPr id="168" name="Freeform 10"/>
            <p:cNvSpPr/>
            <p:nvPr/>
          </p:nvSpPr>
          <p:spPr>
            <a:xfrm>
              <a:off x="2243520" y="4068720"/>
              <a:ext cx="2390400" cy="239040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a:ln w="0">
              <a:noFill/>
            </a:ln>
          </p:spPr>
          <p:style>
            <a:lnRef idx="0"/>
            <a:fillRef idx="0"/>
            <a:effectRef idx="0"/>
            <a:fontRef idx="minor"/>
          </p:style>
        </p:sp>
      </p:grpSp>
      <p:sp>
        <p:nvSpPr>
          <p:cNvPr id="169" name="Freeform 11"/>
          <p:cNvSpPr/>
          <p:nvPr/>
        </p:nvSpPr>
        <p:spPr>
          <a:xfrm>
            <a:off x="2017800" y="8425080"/>
            <a:ext cx="2844360" cy="300600"/>
          </a:xfrm>
          <a:custGeom>
            <a:avLst/>
            <a:gdLst/>
            <a:ahLst/>
            <a:rect l="l" t="t" r="r" b="b"/>
            <a:pathLst>
              <a:path w="2845162" h="301305">
                <a:moveTo>
                  <a:pt x="0" y="0"/>
                </a:moveTo>
                <a:lnTo>
                  <a:pt x="2845162" y="0"/>
                </a:lnTo>
                <a:lnTo>
                  <a:pt x="2845162" y="301305"/>
                </a:lnTo>
                <a:lnTo>
                  <a:pt x="0" y="301305"/>
                </a:lnTo>
                <a:lnTo>
                  <a:pt x="0" y="0"/>
                </a:lnTo>
                <a:close/>
              </a:path>
            </a:pathLst>
          </a:custGeom>
          <a:blipFill rotWithShape="0">
            <a:blip r:embed="rId2"/>
            <a:srcRect/>
            <a:stretch/>
          </a:blipFill>
          <a:ln w="0">
            <a:noFill/>
          </a:ln>
        </p:spPr>
        <p:style>
          <a:lnRef idx="0"/>
          <a:fillRef idx="0"/>
          <a:effectRef idx="0"/>
          <a:fontRef idx="minor"/>
        </p:style>
      </p:sp>
      <p:grpSp>
        <p:nvGrpSpPr>
          <p:cNvPr id="170" name="Group 12"/>
          <p:cNvGrpSpPr/>
          <p:nvPr/>
        </p:nvGrpSpPr>
        <p:grpSpPr>
          <a:xfrm>
            <a:off x="-690480" y="-1687680"/>
            <a:ext cx="19209960" cy="4597200"/>
            <a:chOff x="-690480" y="-1687680"/>
            <a:chExt cx="19209960" cy="4597200"/>
          </a:xfrm>
        </p:grpSpPr>
        <p:sp>
          <p:nvSpPr>
            <p:cNvPr id="171" name="Freeform 13"/>
            <p:cNvSpPr/>
            <p:nvPr/>
          </p:nvSpPr>
          <p:spPr>
            <a:xfrm>
              <a:off x="-690480" y="-1542960"/>
              <a:ext cx="19209960" cy="4452480"/>
            </a:xfrm>
            <a:custGeom>
              <a:avLst/>
              <a:gdLst/>
              <a:ahLst/>
              <a:rect l="l" t="t" r="r" b="b"/>
              <a:pathLst>
                <a:path w="5059561" h="1172906">
                  <a:moveTo>
                    <a:pt x="0" y="0"/>
                  </a:moveTo>
                  <a:lnTo>
                    <a:pt x="5059561" y="0"/>
                  </a:lnTo>
                  <a:lnTo>
                    <a:pt x="5059561" y="1172906"/>
                  </a:lnTo>
                  <a:lnTo>
                    <a:pt x="0" y="1172906"/>
                  </a:lnTo>
                  <a:close/>
                </a:path>
              </a:pathLst>
            </a:custGeom>
            <a:solidFill>
              <a:srgbClr val="051d40"/>
            </a:solidFill>
            <a:ln cap="sq" w="38100">
              <a:solidFill>
                <a:srgbClr val="56aeff"/>
              </a:solidFill>
              <a:miter/>
            </a:ln>
          </p:spPr>
          <p:style>
            <a:lnRef idx="0"/>
            <a:fillRef idx="0"/>
            <a:effectRef idx="0"/>
            <a:fontRef idx="minor"/>
          </p:style>
        </p:sp>
        <p:sp>
          <p:nvSpPr>
            <p:cNvPr id="172" name="TextBox 14"/>
            <p:cNvSpPr/>
            <p:nvPr/>
          </p:nvSpPr>
          <p:spPr>
            <a:xfrm>
              <a:off x="-690480" y="-1687680"/>
              <a:ext cx="19209960" cy="4597200"/>
            </a:xfrm>
            <a:prstGeom prst="rect">
              <a:avLst/>
            </a:prstGeom>
            <a:noFill/>
            <a:ln w="0">
              <a:noFill/>
            </a:ln>
          </p:spPr>
          <p:style>
            <a:lnRef idx="0"/>
            <a:fillRef idx="0"/>
            <a:effectRef idx="0"/>
            <a:fontRef idx="minor"/>
          </p:style>
        </p:sp>
      </p:grpSp>
      <p:sp>
        <p:nvSpPr>
          <p:cNvPr id="173" name="Freeform 15"/>
          <p:cNvSpPr/>
          <p:nvPr/>
        </p:nvSpPr>
        <p:spPr>
          <a:xfrm>
            <a:off x="16804800" y="9074520"/>
            <a:ext cx="1714320" cy="1714320"/>
          </a:xfrm>
          <a:custGeom>
            <a:avLst/>
            <a:gdLst/>
            <a:ahLst/>
            <a:rect l="l" t="t" r="r" b="b"/>
            <a:pathLst>
              <a:path w="1715127" h="1715127">
                <a:moveTo>
                  <a:pt x="0" y="0"/>
                </a:moveTo>
                <a:lnTo>
                  <a:pt x="1715127" y="0"/>
                </a:lnTo>
                <a:lnTo>
                  <a:pt x="1715127" y="1715126"/>
                </a:lnTo>
                <a:lnTo>
                  <a:pt x="0" y="1715126"/>
                </a:lnTo>
                <a:lnTo>
                  <a:pt x="0" y="0"/>
                </a:lnTo>
                <a:close/>
              </a:path>
            </a:pathLst>
          </a:custGeom>
          <a:blipFill rotWithShape="0">
            <a:blip r:embed="rId3"/>
            <a:srcRect/>
            <a:stretch/>
          </a:blipFill>
          <a:ln w="0">
            <a:noFill/>
          </a:ln>
        </p:spPr>
        <p:style>
          <a:lnRef idx="0"/>
          <a:fillRef idx="0"/>
          <a:effectRef idx="0"/>
          <a:fontRef idx="minor"/>
        </p:style>
      </p:sp>
      <p:sp>
        <p:nvSpPr>
          <p:cNvPr id="174" name="Freeform 16"/>
          <p:cNvSpPr/>
          <p:nvPr/>
        </p:nvSpPr>
        <p:spPr>
          <a:xfrm>
            <a:off x="-363600" y="-390240"/>
            <a:ext cx="1714320" cy="1714320"/>
          </a:xfrm>
          <a:custGeom>
            <a:avLst/>
            <a:gdLst/>
            <a:ahLst/>
            <a:rect l="l" t="t" r="r" b="b"/>
            <a:pathLst>
              <a:path w="1715127" h="1715127">
                <a:moveTo>
                  <a:pt x="0" y="0"/>
                </a:moveTo>
                <a:lnTo>
                  <a:pt x="1715127" y="0"/>
                </a:lnTo>
                <a:lnTo>
                  <a:pt x="1715127" y="1715127"/>
                </a:lnTo>
                <a:lnTo>
                  <a:pt x="0" y="1715127"/>
                </a:lnTo>
                <a:lnTo>
                  <a:pt x="0" y="0"/>
                </a:lnTo>
                <a:close/>
              </a:path>
            </a:pathLst>
          </a:custGeom>
          <a:blipFill rotWithShape="0">
            <a:blip r:embed="rId4"/>
            <a:srcRect/>
            <a:stretch/>
          </a:blipFill>
          <a:ln w="0">
            <a:noFill/>
          </a:ln>
        </p:spPr>
        <p:style>
          <a:lnRef idx="0"/>
          <a:fillRef idx="0"/>
          <a:effectRef idx="0"/>
          <a:fontRef idx="minor"/>
        </p:style>
      </p:sp>
      <p:sp>
        <p:nvSpPr>
          <p:cNvPr id="175" name="Freeform 17"/>
          <p:cNvSpPr/>
          <p:nvPr/>
        </p:nvSpPr>
        <p:spPr>
          <a:xfrm>
            <a:off x="14398200" y="-136800"/>
            <a:ext cx="2988360" cy="56988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5"/>
            <a:srcRect/>
            <a:stretch/>
          </a:blipFill>
          <a:ln w="0">
            <a:noFill/>
          </a:ln>
        </p:spPr>
        <p:style>
          <a:lnRef idx="0"/>
          <a:fillRef idx="0"/>
          <a:effectRef idx="0"/>
          <a:fontRef idx="minor"/>
        </p:style>
      </p:sp>
      <p:sp>
        <p:nvSpPr>
          <p:cNvPr id="176" name="Freeform 18"/>
          <p:cNvSpPr/>
          <p:nvPr/>
        </p:nvSpPr>
        <p:spPr>
          <a:xfrm>
            <a:off x="901080" y="9923040"/>
            <a:ext cx="2988360" cy="56988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6"/>
            <a:srcRect/>
            <a:stretch/>
          </a:blipFill>
          <a:ln w="0">
            <a:noFill/>
          </a:ln>
        </p:spPr>
        <p:style>
          <a:lnRef idx="0"/>
          <a:fillRef idx="0"/>
          <a:effectRef idx="0"/>
          <a:fontRef idx="minor"/>
        </p:style>
      </p:sp>
      <p:sp>
        <p:nvSpPr>
          <p:cNvPr id="177" name="TextBox 19"/>
          <p:cNvSpPr/>
          <p:nvPr/>
        </p:nvSpPr>
        <p:spPr>
          <a:xfrm>
            <a:off x="3919320" y="1626840"/>
            <a:ext cx="10450080" cy="726480"/>
          </a:xfrm>
          <a:prstGeom prst="rect">
            <a:avLst/>
          </a:prstGeom>
          <a:noFill/>
          <a:ln w="0">
            <a:noFill/>
          </a:ln>
        </p:spPr>
        <p:style>
          <a:lnRef idx="0"/>
          <a:fillRef idx="0"/>
          <a:effectRef idx="0"/>
          <a:fontRef idx="minor"/>
        </p:style>
        <p:txBody>
          <a:bodyPr lIns="0" rIns="0" tIns="0" bIns="0" anchor="t">
            <a:spAutoFit/>
          </a:bodyPr>
          <a:p>
            <a:pPr algn="ctr">
              <a:lnSpc>
                <a:spcPts val="5720"/>
              </a:lnSpc>
              <a:buNone/>
              <a:tabLst>
                <a:tab algn="l" pos="0"/>
              </a:tabLst>
            </a:pPr>
            <a:r>
              <a:rPr b="0" lang="en-US" sz="4770" spc="-1" strike="noStrike">
                <a:solidFill>
                  <a:srgbClr val="ffffff"/>
                </a:solidFill>
                <a:latin typeface="Now Bold"/>
                <a:ea typeface="DejaVu Sans"/>
              </a:rPr>
              <a:t>USER PERSONA</a:t>
            </a:r>
            <a:endParaRPr b="0" lang="en-US" sz="4770" spc="-1" strike="noStrike">
              <a:latin typeface="Arial"/>
            </a:endParaRPr>
          </a:p>
        </p:txBody>
      </p:sp>
      <p:sp>
        <p:nvSpPr>
          <p:cNvPr id="178" name="TextBox 20"/>
          <p:cNvSpPr/>
          <p:nvPr/>
        </p:nvSpPr>
        <p:spPr>
          <a:xfrm>
            <a:off x="2193840" y="6483960"/>
            <a:ext cx="2469960" cy="754200"/>
          </a:xfrm>
          <a:prstGeom prst="rect">
            <a:avLst/>
          </a:prstGeom>
          <a:noFill/>
          <a:ln w="0">
            <a:noFill/>
          </a:ln>
        </p:spPr>
        <p:style>
          <a:lnRef idx="0"/>
          <a:fillRef idx="0"/>
          <a:effectRef idx="0"/>
          <a:fontRef idx="minor"/>
        </p:style>
        <p:txBody>
          <a:bodyPr lIns="0" rIns="0" tIns="0" bIns="0" anchor="t">
            <a:spAutoFit/>
          </a:bodyPr>
          <a:p>
            <a:pPr algn="ctr">
              <a:lnSpc>
                <a:spcPts val="2971"/>
              </a:lnSpc>
              <a:buNone/>
            </a:pPr>
            <a:r>
              <a:rPr b="0" lang="en-US" sz="2470" spc="117" strike="noStrike">
                <a:solidFill>
                  <a:srgbClr val="fffbfb"/>
                </a:solidFill>
                <a:latin typeface="DM Sans"/>
                <a:ea typeface="DejaVu Sans"/>
              </a:rPr>
              <a:t>Olivier </a:t>
            </a:r>
            <a:endParaRPr b="0" lang="en-US" sz="2470" spc="-1" strike="noStrike">
              <a:latin typeface="Arial"/>
            </a:endParaRPr>
          </a:p>
          <a:p>
            <a:pPr algn="ctr">
              <a:lnSpc>
                <a:spcPts val="2971"/>
              </a:lnSpc>
              <a:buNone/>
            </a:pPr>
            <a:r>
              <a:rPr b="0" lang="en-US" sz="2470" spc="117" strike="noStrike">
                <a:solidFill>
                  <a:srgbClr val="fffbfb"/>
                </a:solidFill>
                <a:latin typeface="DM Sans"/>
                <a:ea typeface="DejaVu Sans"/>
              </a:rPr>
              <a:t>Wilson</a:t>
            </a:r>
            <a:endParaRPr b="0" lang="en-US" sz="2470" spc="-1" strike="noStrike">
              <a:latin typeface="Arial"/>
            </a:endParaRPr>
          </a:p>
        </p:txBody>
      </p:sp>
      <p:sp>
        <p:nvSpPr>
          <p:cNvPr id="179" name="TextBox 21"/>
          <p:cNvSpPr/>
          <p:nvPr/>
        </p:nvSpPr>
        <p:spPr>
          <a:xfrm>
            <a:off x="2387880" y="7687080"/>
            <a:ext cx="2081880" cy="282600"/>
          </a:xfrm>
          <a:prstGeom prst="rect">
            <a:avLst/>
          </a:prstGeom>
          <a:noFill/>
          <a:ln w="0">
            <a:noFill/>
          </a:ln>
        </p:spPr>
        <p:style>
          <a:lnRef idx="0"/>
          <a:fillRef idx="0"/>
          <a:effectRef idx="0"/>
          <a:fontRef idx="minor"/>
        </p:style>
        <p:txBody>
          <a:bodyPr lIns="0" rIns="0" tIns="0" bIns="0" anchor="t">
            <a:spAutoFit/>
          </a:bodyPr>
          <a:p>
            <a:pPr algn="ctr">
              <a:lnSpc>
                <a:spcPts val="2228"/>
              </a:lnSpc>
              <a:buNone/>
            </a:pPr>
            <a:r>
              <a:rPr b="0" lang="en-US" sz="1850" spc="86" strike="noStrike">
                <a:solidFill>
                  <a:srgbClr val="4bd1fb"/>
                </a:solidFill>
                <a:latin typeface="DM Sans"/>
                <a:ea typeface="DejaVu Sans"/>
              </a:rPr>
              <a:t>instructor</a:t>
            </a:r>
            <a:endParaRPr b="0" lang="en-US" sz="1850" spc="-1" strike="noStrike">
              <a:latin typeface="Arial"/>
            </a:endParaRPr>
          </a:p>
        </p:txBody>
      </p:sp>
      <p:sp>
        <p:nvSpPr>
          <p:cNvPr id="180" name="TextBox 22"/>
          <p:cNvSpPr/>
          <p:nvPr/>
        </p:nvSpPr>
        <p:spPr>
          <a:xfrm>
            <a:off x="8277480" y="4082400"/>
            <a:ext cx="6091920" cy="5302080"/>
          </a:xfrm>
          <a:prstGeom prst="rect">
            <a:avLst/>
          </a:prstGeom>
          <a:noFill/>
          <a:ln w="0">
            <a:noFill/>
          </a:ln>
        </p:spPr>
        <p:style>
          <a:lnRef idx="0"/>
          <a:fillRef idx="0"/>
          <a:effectRef idx="0"/>
          <a:fontRef idx="minor"/>
        </p:style>
        <p:txBody>
          <a:bodyPr lIns="0" rIns="0" tIns="0" bIns="0" anchor="t">
            <a:spAutoFit/>
          </a:bodyPr>
          <a:p>
            <a:pPr algn="ctr">
              <a:lnSpc>
                <a:spcPts val="3212"/>
              </a:lnSpc>
              <a:buNone/>
            </a:pPr>
            <a:r>
              <a:rPr b="0" lang="en-US" sz="2680" spc="128" strike="noStrike">
                <a:solidFill>
                  <a:srgbClr val="fffbfb"/>
                </a:solidFill>
                <a:latin typeface="DM Sans Bold"/>
                <a:ea typeface="DejaVu Sans"/>
              </a:rPr>
              <a:t>Our target audience is instructors who are frustrated with the time-consuming and error-prone process of traditional attendance methods. They crave a system that's quick, accurate, and provides real-time data to identify at-risk students. Ideally, this seamless solution would minimize disruption to the flow of their lessons.</a:t>
            </a:r>
            <a:endParaRPr b="0" lang="en-US" sz="2680" spc="-1" strike="noStrike">
              <a:latin typeface="Arial"/>
            </a:endParaRPr>
          </a:p>
          <a:p>
            <a:pPr algn="ctr">
              <a:lnSpc>
                <a:spcPts val="3212"/>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grpSp>
        <p:nvGrpSpPr>
          <p:cNvPr id="181" name="Group 2"/>
          <p:cNvGrpSpPr/>
          <p:nvPr/>
        </p:nvGrpSpPr>
        <p:grpSpPr>
          <a:xfrm>
            <a:off x="4523040" y="3736080"/>
            <a:ext cx="2844360" cy="4537800"/>
            <a:chOff x="4523040" y="3736080"/>
            <a:chExt cx="2844360" cy="4537800"/>
          </a:xfrm>
        </p:grpSpPr>
        <p:sp>
          <p:nvSpPr>
            <p:cNvPr id="182" name="Freeform 3"/>
            <p:cNvSpPr/>
            <p:nvPr/>
          </p:nvSpPr>
          <p:spPr>
            <a:xfrm>
              <a:off x="4523040" y="3893400"/>
              <a:ext cx="2844360" cy="4380480"/>
            </a:xfrm>
            <a:custGeom>
              <a:avLst/>
              <a:gdLst/>
              <a:ahLst/>
              <a:rect l="l" t="t" r="r" b="b"/>
              <a:pathLst>
                <a:path w="862412" h="1327963">
                  <a:moveTo>
                    <a:pt x="0" y="0"/>
                  </a:moveTo>
                  <a:lnTo>
                    <a:pt x="862412" y="0"/>
                  </a:lnTo>
                  <a:lnTo>
                    <a:pt x="862412" y="1327963"/>
                  </a:lnTo>
                  <a:lnTo>
                    <a:pt x="0" y="1327963"/>
                  </a:lnTo>
                  <a:close/>
                </a:path>
              </a:pathLst>
            </a:custGeom>
            <a:solidFill>
              <a:srgbClr val="051d40"/>
            </a:solidFill>
            <a:ln w="0">
              <a:noFill/>
            </a:ln>
          </p:spPr>
          <p:style>
            <a:lnRef idx="0"/>
            <a:fillRef idx="0"/>
            <a:effectRef idx="0"/>
            <a:fontRef idx="minor"/>
          </p:style>
        </p:sp>
        <p:sp>
          <p:nvSpPr>
            <p:cNvPr id="183" name="TextBox 4"/>
            <p:cNvSpPr/>
            <p:nvPr/>
          </p:nvSpPr>
          <p:spPr>
            <a:xfrm>
              <a:off x="4523040" y="3736080"/>
              <a:ext cx="2844360" cy="4537440"/>
            </a:xfrm>
            <a:prstGeom prst="rect">
              <a:avLst/>
            </a:prstGeom>
            <a:noFill/>
            <a:ln w="0">
              <a:noFill/>
            </a:ln>
          </p:spPr>
          <p:style>
            <a:lnRef idx="0"/>
            <a:fillRef idx="0"/>
            <a:effectRef idx="0"/>
            <a:fontRef idx="minor"/>
          </p:style>
        </p:sp>
      </p:grpSp>
      <p:grpSp>
        <p:nvGrpSpPr>
          <p:cNvPr id="184" name="Group 5"/>
          <p:cNvGrpSpPr/>
          <p:nvPr/>
        </p:nvGrpSpPr>
        <p:grpSpPr>
          <a:xfrm>
            <a:off x="4683960" y="4137840"/>
            <a:ext cx="2462760" cy="2390400"/>
            <a:chOff x="4683960" y="4137840"/>
            <a:chExt cx="2462760" cy="2390400"/>
          </a:xfrm>
        </p:grpSpPr>
        <p:sp>
          <p:nvSpPr>
            <p:cNvPr id="185" name="Freeform 6"/>
            <p:cNvSpPr/>
            <p:nvPr/>
          </p:nvSpPr>
          <p:spPr>
            <a:xfrm>
              <a:off x="4683960" y="4157640"/>
              <a:ext cx="2462760" cy="235044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1"/>
              <a:srcRect/>
              <a:stretch/>
            </a:blipFill>
            <a:ln w="0">
              <a:noFill/>
            </a:ln>
          </p:spPr>
          <p:style>
            <a:lnRef idx="0"/>
            <a:fillRef idx="0"/>
            <a:effectRef idx="0"/>
            <a:fontRef idx="minor"/>
          </p:style>
        </p:sp>
        <p:sp>
          <p:nvSpPr>
            <p:cNvPr id="186" name="Freeform 7"/>
            <p:cNvSpPr/>
            <p:nvPr/>
          </p:nvSpPr>
          <p:spPr>
            <a:xfrm>
              <a:off x="4719960" y="4137840"/>
              <a:ext cx="2390400" cy="239040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a:ln w="0">
              <a:noFill/>
            </a:ln>
          </p:spPr>
          <p:style>
            <a:lnRef idx="0"/>
            <a:fillRef idx="0"/>
            <a:effectRef idx="0"/>
            <a:fontRef idx="minor"/>
          </p:style>
        </p:sp>
      </p:grpSp>
      <p:grpSp>
        <p:nvGrpSpPr>
          <p:cNvPr id="187" name="Group 8"/>
          <p:cNvGrpSpPr/>
          <p:nvPr/>
        </p:nvGrpSpPr>
        <p:grpSpPr>
          <a:xfrm>
            <a:off x="7721280" y="3736080"/>
            <a:ext cx="2844360" cy="4537800"/>
            <a:chOff x="7721280" y="3736080"/>
            <a:chExt cx="2844360" cy="4537800"/>
          </a:xfrm>
        </p:grpSpPr>
        <p:sp>
          <p:nvSpPr>
            <p:cNvPr id="188" name="Freeform 9"/>
            <p:cNvSpPr/>
            <p:nvPr/>
          </p:nvSpPr>
          <p:spPr>
            <a:xfrm>
              <a:off x="7721280" y="3893400"/>
              <a:ext cx="2844360" cy="4380480"/>
            </a:xfrm>
            <a:custGeom>
              <a:avLst/>
              <a:gdLst/>
              <a:ahLst/>
              <a:rect l="l" t="t" r="r" b="b"/>
              <a:pathLst>
                <a:path w="862412" h="1327963">
                  <a:moveTo>
                    <a:pt x="0" y="0"/>
                  </a:moveTo>
                  <a:lnTo>
                    <a:pt x="862412" y="0"/>
                  </a:lnTo>
                  <a:lnTo>
                    <a:pt x="862412" y="1327963"/>
                  </a:lnTo>
                  <a:lnTo>
                    <a:pt x="0" y="1327963"/>
                  </a:lnTo>
                  <a:close/>
                </a:path>
              </a:pathLst>
            </a:custGeom>
            <a:solidFill>
              <a:srgbClr val="051d40"/>
            </a:solidFill>
            <a:ln w="0">
              <a:noFill/>
            </a:ln>
          </p:spPr>
          <p:style>
            <a:lnRef idx="0"/>
            <a:fillRef idx="0"/>
            <a:effectRef idx="0"/>
            <a:fontRef idx="minor"/>
          </p:style>
        </p:sp>
        <p:sp>
          <p:nvSpPr>
            <p:cNvPr id="189" name="TextBox 10"/>
            <p:cNvSpPr/>
            <p:nvPr/>
          </p:nvSpPr>
          <p:spPr>
            <a:xfrm>
              <a:off x="7721280" y="3736080"/>
              <a:ext cx="2844360" cy="4537440"/>
            </a:xfrm>
            <a:prstGeom prst="rect">
              <a:avLst/>
            </a:prstGeom>
            <a:noFill/>
            <a:ln w="0">
              <a:noFill/>
            </a:ln>
          </p:spPr>
          <p:style>
            <a:lnRef idx="0"/>
            <a:fillRef idx="0"/>
            <a:effectRef idx="0"/>
            <a:fontRef idx="minor"/>
          </p:style>
        </p:sp>
      </p:grpSp>
      <p:grpSp>
        <p:nvGrpSpPr>
          <p:cNvPr id="190" name="Group 11"/>
          <p:cNvGrpSpPr/>
          <p:nvPr/>
        </p:nvGrpSpPr>
        <p:grpSpPr>
          <a:xfrm>
            <a:off x="7911000" y="3918240"/>
            <a:ext cx="2462760" cy="2390400"/>
            <a:chOff x="7911000" y="3918240"/>
            <a:chExt cx="2462760" cy="2390400"/>
          </a:xfrm>
        </p:grpSpPr>
        <p:sp>
          <p:nvSpPr>
            <p:cNvPr id="191" name="Freeform 12"/>
            <p:cNvSpPr/>
            <p:nvPr/>
          </p:nvSpPr>
          <p:spPr>
            <a:xfrm>
              <a:off x="7911000" y="3938040"/>
              <a:ext cx="2462760" cy="235044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2"/>
              <a:srcRect/>
              <a:stretch/>
            </a:blipFill>
            <a:ln w="0">
              <a:noFill/>
            </a:ln>
          </p:spPr>
          <p:style>
            <a:lnRef idx="0"/>
            <a:fillRef idx="0"/>
            <a:effectRef idx="0"/>
            <a:fontRef idx="minor"/>
          </p:style>
        </p:sp>
        <p:sp>
          <p:nvSpPr>
            <p:cNvPr id="192" name="Freeform 13"/>
            <p:cNvSpPr/>
            <p:nvPr/>
          </p:nvSpPr>
          <p:spPr>
            <a:xfrm>
              <a:off x="7947360" y="3918240"/>
              <a:ext cx="2390400" cy="239040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a:ln w="0">
              <a:noFill/>
            </a:ln>
          </p:spPr>
          <p:style>
            <a:lnRef idx="0"/>
            <a:fillRef idx="0"/>
            <a:effectRef idx="0"/>
            <a:fontRef idx="minor"/>
          </p:style>
        </p:sp>
      </p:grpSp>
      <p:grpSp>
        <p:nvGrpSpPr>
          <p:cNvPr id="193" name="Group 14"/>
          <p:cNvGrpSpPr/>
          <p:nvPr/>
        </p:nvGrpSpPr>
        <p:grpSpPr>
          <a:xfrm>
            <a:off x="10919880" y="3736080"/>
            <a:ext cx="2844360" cy="4537800"/>
            <a:chOff x="10919880" y="3736080"/>
            <a:chExt cx="2844360" cy="4537800"/>
          </a:xfrm>
        </p:grpSpPr>
        <p:sp>
          <p:nvSpPr>
            <p:cNvPr id="194" name="Freeform 15"/>
            <p:cNvSpPr/>
            <p:nvPr/>
          </p:nvSpPr>
          <p:spPr>
            <a:xfrm>
              <a:off x="10919880" y="3893400"/>
              <a:ext cx="2844360" cy="4380480"/>
            </a:xfrm>
            <a:custGeom>
              <a:avLst/>
              <a:gdLst/>
              <a:ahLst/>
              <a:rect l="l" t="t" r="r" b="b"/>
              <a:pathLst>
                <a:path w="862412" h="1327963">
                  <a:moveTo>
                    <a:pt x="0" y="0"/>
                  </a:moveTo>
                  <a:lnTo>
                    <a:pt x="862412" y="0"/>
                  </a:lnTo>
                  <a:lnTo>
                    <a:pt x="862412" y="1327963"/>
                  </a:lnTo>
                  <a:lnTo>
                    <a:pt x="0" y="1327963"/>
                  </a:lnTo>
                  <a:close/>
                </a:path>
              </a:pathLst>
            </a:custGeom>
            <a:solidFill>
              <a:srgbClr val="051d40"/>
            </a:solidFill>
            <a:ln w="0">
              <a:noFill/>
            </a:ln>
          </p:spPr>
          <p:style>
            <a:lnRef idx="0"/>
            <a:fillRef idx="0"/>
            <a:effectRef idx="0"/>
            <a:fontRef idx="minor"/>
          </p:style>
        </p:sp>
        <p:sp>
          <p:nvSpPr>
            <p:cNvPr id="195" name="TextBox 16"/>
            <p:cNvSpPr/>
            <p:nvPr/>
          </p:nvSpPr>
          <p:spPr>
            <a:xfrm>
              <a:off x="10919880" y="3736080"/>
              <a:ext cx="2844360" cy="4537440"/>
            </a:xfrm>
            <a:prstGeom prst="rect">
              <a:avLst/>
            </a:prstGeom>
            <a:noFill/>
            <a:ln w="0">
              <a:noFill/>
            </a:ln>
          </p:spPr>
          <p:style>
            <a:lnRef idx="0"/>
            <a:fillRef idx="0"/>
            <a:effectRef idx="0"/>
            <a:fontRef idx="minor"/>
          </p:style>
        </p:sp>
      </p:grpSp>
      <p:grpSp>
        <p:nvGrpSpPr>
          <p:cNvPr id="196" name="Group 17"/>
          <p:cNvGrpSpPr/>
          <p:nvPr/>
        </p:nvGrpSpPr>
        <p:grpSpPr>
          <a:xfrm>
            <a:off x="11109600" y="3973320"/>
            <a:ext cx="2462760" cy="2390400"/>
            <a:chOff x="11109600" y="3973320"/>
            <a:chExt cx="2462760" cy="2390400"/>
          </a:xfrm>
        </p:grpSpPr>
        <p:sp>
          <p:nvSpPr>
            <p:cNvPr id="197" name="Freeform 18"/>
            <p:cNvSpPr/>
            <p:nvPr/>
          </p:nvSpPr>
          <p:spPr>
            <a:xfrm>
              <a:off x="11109600" y="3993120"/>
              <a:ext cx="2462760" cy="2350440"/>
            </a:xfrm>
            <a:custGeom>
              <a:avLst/>
              <a:gdLst/>
              <a:ah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3"/>
              <a:srcRect/>
              <a:stretch/>
            </a:blipFill>
            <a:ln w="0">
              <a:noFill/>
            </a:ln>
          </p:spPr>
          <p:style>
            <a:lnRef idx="0"/>
            <a:fillRef idx="0"/>
            <a:effectRef idx="0"/>
            <a:fontRef idx="minor"/>
          </p:style>
        </p:sp>
        <p:sp>
          <p:nvSpPr>
            <p:cNvPr id="198" name="Freeform 19"/>
            <p:cNvSpPr/>
            <p:nvPr/>
          </p:nvSpPr>
          <p:spPr>
            <a:xfrm>
              <a:off x="11145600" y="3973320"/>
              <a:ext cx="2390400" cy="2390400"/>
            </a:xfrm>
            <a:custGeom>
              <a:avLst/>
              <a:gdLst/>
              <a:ah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a:ln w="0">
              <a:noFill/>
            </a:ln>
          </p:spPr>
          <p:style>
            <a:lnRef idx="0"/>
            <a:fillRef idx="0"/>
            <a:effectRef idx="0"/>
            <a:fontRef idx="minor"/>
          </p:style>
        </p:sp>
      </p:grpSp>
      <p:sp>
        <p:nvSpPr>
          <p:cNvPr id="199" name="Freeform 20"/>
          <p:cNvSpPr/>
          <p:nvPr/>
        </p:nvSpPr>
        <p:spPr>
          <a:xfrm>
            <a:off x="4523040" y="8274240"/>
            <a:ext cx="2844360" cy="300600"/>
          </a:xfrm>
          <a:custGeom>
            <a:avLst/>
            <a:gdLst/>
            <a:ahLst/>
            <a:rect l="l" t="t" r="r" b="b"/>
            <a:pathLst>
              <a:path w="2845162" h="301305">
                <a:moveTo>
                  <a:pt x="0" y="0"/>
                </a:moveTo>
                <a:lnTo>
                  <a:pt x="2845162" y="0"/>
                </a:lnTo>
                <a:lnTo>
                  <a:pt x="2845162" y="301305"/>
                </a:lnTo>
                <a:lnTo>
                  <a:pt x="0" y="301305"/>
                </a:lnTo>
                <a:lnTo>
                  <a:pt x="0" y="0"/>
                </a:lnTo>
                <a:close/>
              </a:path>
            </a:pathLst>
          </a:custGeom>
          <a:blipFill rotWithShape="0">
            <a:blip r:embed="rId4"/>
            <a:srcRect/>
            <a:stretch/>
          </a:blipFill>
          <a:ln w="0">
            <a:noFill/>
          </a:ln>
        </p:spPr>
        <p:style>
          <a:lnRef idx="0"/>
          <a:fillRef idx="0"/>
          <a:effectRef idx="0"/>
          <a:fontRef idx="minor"/>
        </p:style>
      </p:sp>
      <p:sp>
        <p:nvSpPr>
          <p:cNvPr id="200" name="Freeform 21"/>
          <p:cNvSpPr/>
          <p:nvPr/>
        </p:nvSpPr>
        <p:spPr>
          <a:xfrm>
            <a:off x="7721280" y="8274240"/>
            <a:ext cx="2844360" cy="300600"/>
          </a:xfrm>
          <a:custGeom>
            <a:avLst/>
            <a:gdLst/>
            <a:ahLst/>
            <a:rect l="l" t="t" r="r" b="b"/>
            <a:pathLst>
              <a:path w="2845162" h="301305">
                <a:moveTo>
                  <a:pt x="0" y="0"/>
                </a:moveTo>
                <a:lnTo>
                  <a:pt x="2845162" y="0"/>
                </a:lnTo>
                <a:lnTo>
                  <a:pt x="2845162" y="301305"/>
                </a:lnTo>
                <a:lnTo>
                  <a:pt x="0" y="301305"/>
                </a:lnTo>
                <a:lnTo>
                  <a:pt x="0" y="0"/>
                </a:lnTo>
                <a:close/>
              </a:path>
            </a:pathLst>
          </a:custGeom>
          <a:blipFill rotWithShape="0">
            <a:blip r:embed="rId5"/>
            <a:srcRect/>
            <a:stretch/>
          </a:blipFill>
          <a:ln w="0">
            <a:noFill/>
          </a:ln>
        </p:spPr>
        <p:style>
          <a:lnRef idx="0"/>
          <a:fillRef idx="0"/>
          <a:effectRef idx="0"/>
          <a:fontRef idx="minor"/>
        </p:style>
      </p:sp>
      <p:sp>
        <p:nvSpPr>
          <p:cNvPr id="201" name="Freeform 22"/>
          <p:cNvSpPr/>
          <p:nvPr/>
        </p:nvSpPr>
        <p:spPr>
          <a:xfrm>
            <a:off x="10919880" y="8274240"/>
            <a:ext cx="2844360" cy="300600"/>
          </a:xfrm>
          <a:custGeom>
            <a:avLst/>
            <a:gdLst/>
            <a:ahLst/>
            <a:rect l="l" t="t" r="r" b="b"/>
            <a:pathLst>
              <a:path w="2845162" h="301305">
                <a:moveTo>
                  <a:pt x="0" y="0"/>
                </a:moveTo>
                <a:lnTo>
                  <a:pt x="2845162" y="0"/>
                </a:lnTo>
                <a:lnTo>
                  <a:pt x="2845162" y="301305"/>
                </a:lnTo>
                <a:lnTo>
                  <a:pt x="0" y="301305"/>
                </a:lnTo>
                <a:lnTo>
                  <a:pt x="0" y="0"/>
                </a:lnTo>
                <a:close/>
              </a:path>
            </a:pathLst>
          </a:custGeom>
          <a:blipFill rotWithShape="0">
            <a:blip r:embed="rId6"/>
            <a:srcRect/>
            <a:stretch/>
          </a:blipFill>
          <a:ln w="0">
            <a:noFill/>
          </a:ln>
        </p:spPr>
        <p:style>
          <a:lnRef idx="0"/>
          <a:fillRef idx="0"/>
          <a:effectRef idx="0"/>
          <a:fontRef idx="minor"/>
        </p:style>
      </p:sp>
      <p:grpSp>
        <p:nvGrpSpPr>
          <p:cNvPr id="202" name="Group 23"/>
          <p:cNvGrpSpPr/>
          <p:nvPr/>
        </p:nvGrpSpPr>
        <p:grpSpPr>
          <a:xfrm>
            <a:off x="-690480" y="-1687680"/>
            <a:ext cx="19209960" cy="4597200"/>
            <a:chOff x="-690480" y="-1687680"/>
            <a:chExt cx="19209960" cy="4597200"/>
          </a:xfrm>
        </p:grpSpPr>
        <p:sp>
          <p:nvSpPr>
            <p:cNvPr id="203" name="Freeform 24"/>
            <p:cNvSpPr/>
            <p:nvPr/>
          </p:nvSpPr>
          <p:spPr>
            <a:xfrm>
              <a:off x="-690480" y="-1542960"/>
              <a:ext cx="19209960" cy="4452480"/>
            </a:xfrm>
            <a:custGeom>
              <a:avLst/>
              <a:gdLst/>
              <a:ahLst/>
              <a:rect l="l" t="t" r="r" b="b"/>
              <a:pathLst>
                <a:path w="5059561" h="1172906">
                  <a:moveTo>
                    <a:pt x="0" y="0"/>
                  </a:moveTo>
                  <a:lnTo>
                    <a:pt x="5059561" y="0"/>
                  </a:lnTo>
                  <a:lnTo>
                    <a:pt x="5059561" y="1172906"/>
                  </a:lnTo>
                  <a:lnTo>
                    <a:pt x="0" y="1172906"/>
                  </a:lnTo>
                  <a:close/>
                </a:path>
              </a:pathLst>
            </a:custGeom>
            <a:solidFill>
              <a:srgbClr val="051d40"/>
            </a:solidFill>
            <a:ln cap="sq" w="38100">
              <a:solidFill>
                <a:srgbClr val="56aeff"/>
              </a:solidFill>
              <a:miter/>
            </a:ln>
          </p:spPr>
          <p:style>
            <a:lnRef idx="0"/>
            <a:fillRef idx="0"/>
            <a:effectRef idx="0"/>
            <a:fontRef idx="minor"/>
          </p:style>
        </p:sp>
        <p:sp>
          <p:nvSpPr>
            <p:cNvPr id="204" name="TextBox 25"/>
            <p:cNvSpPr/>
            <p:nvPr/>
          </p:nvSpPr>
          <p:spPr>
            <a:xfrm>
              <a:off x="-690480" y="-1687680"/>
              <a:ext cx="19209960" cy="4597200"/>
            </a:xfrm>
            <a:prstGeom prst="rect">
              <a:avLst/>
            </a:prstGeom>
            <a:noFill/>
            <a:ln w="0">
              <a:noFill/>
            </a:ln>
          </p:spPr>
          <p:style>
            <a:lnRef idx="0"/>
            <a:fillRef idx="0"/>
            <a:effectRef idx="0"/>
            <a:fontRef idx="minor"/>
          </p:style>
        </p:sp>
      </p:grpSp>
      <p:sp>
        <p:nvSpPr>
          <p:cNvPr id="205" name="Freeform 26"/>
          <p:cNvSpPr/>
          <p:nvPr/>
        </p:nvSpPr>
        <p:spPr>
          <a:xfrm>
            <a:off x="16804800" y="9074520"/>
            <a:ext cx="1714320" cy="1714320"/>
          </a:xfrm>
          <a:custGeom>
            <a:avLst/>
            <a:gdLst/>
            <a:ahLst/>
            <a:rect l="l" t="t" r="r" b="b"/>
            <a:pathLst>
              <a:path w="1715127" h="1715127">
                <a:moveTo>
                  <a:pt x="0" y="0"/>
                </a:moveTo>
                <a:lnTo>
                  <a:pt x="1715127" y="0"/>
                </a:lnTo>
                <a:lnTo>
                  <a:pt x="1715127" y="1715126"/>
                </a:lnTo>
                <a:lnTo>
                  <a:pt x="0" y="1715126"/>
                </a:lnTo>
                <a:lnTo>
                  <a:pt x="0" y="0"/>
                </a:lnTo>
                <a:close/>
              </a:path>
            </a:pathLst>
          </a:custGeom>
          <a:blipFill rotWithShape="0">
            <a:blip r:embed="rId7"/>
            <a:srcRect/>
            <a:stretch/>
          </a:blipFill>
          <a:ln w="0">
            <a:noFill/>
          </a:ln>
        </p:spPr>
        <p:style>
          <a:lnRef idx="0"/>
          <a:fillRef idx="0"/>
          <a:effectRef idx="0"/>
          <a:fontRef idx="minor"/>
        </p:style>
      </p:sp>
      <p:sp>
        <p:nvSpPr>
          <p:cNvPr id="206" name="Freeform 27"/>
          <p:cNvSpPr/>
          <p:nvPr/>
        </p:nvSpPr>
        <p:spPr>
          <a:xfrm>
            <a:off x="-363600" y="-390240"/>
            <a:ext cx="1714320" cy="1714320"/>
          </a:xfrm>
          <a:custGeom>
            <a:avLst/>
            <a:gdLst/>
            <a:ahLst/>
            <a:rect l="l" t="t" r="r" b="b"/>
            <a:pathLst>
              <a:path w="1715127" h="1715127">
                <a:moveTo>
                  <a:pt x="0" y="0"/>
                </a:moveTo>
                <a:lnTo>
                  <a:pt x="1715127" y="0"/>
                </a:lnTo>
                <a:lnTo>
                  <a:pt x="1715127" y="1715127"/>
                </a:lnTo>
                <a:lnTo>
                  <a:pt x="0" y="1715127"/>
                </a:lnTo>
                <a:lnTo>
                  <a:pt x="0" y="0"/>
                </a:lnTo>
                <a:close/>
              </a:path>
            </a:pathLst>
          </a:custGeom>
          <a:blipFill rotWithShape="0">
            <a:blip r:embed="rId8"/>
            <a:srcRect/>
            <a:stretch/>
          </a:blipFill>
          <a:ln w="0">
            <a:noFill/>
          </a:ln>
        </p:spPr>
        <p:style>
          <a:lnRef idx="0"/>
          <a:fillRef idx="0"/>
          <a:effectRef idx="0"/>
          <a:fontRef idx="minor"/>
        </p:style>
      </p:sp>
      <p:sp>
        <p:nvSpPr>
          <p:cNvPr id="207" name="Freeform 28"/>
          <p:cNvSpPr/>
          <p:nvPr/>
        </p:nvSpPr>
        <p:spPr>
          <a:xfrm>
            <a:off x="14398200" y="-136800"/>
            <a:ext cx="2988360" cy="56988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9"/>
            <a:srcRect/>
            <a:stretch/>
          </a:blipFill>
          <a:ln w="0">
            <a:noFill/>
          </a:ln>
        </p:spPr>
        <p:style>
          <a:lnRef idx="0"/>
          <a:fillRef idx="0"/>
          <a:effectRef idx="0"/>
          <a:fontRef idx="minor"/>
        </p:style>
      </p:sp>
      <p:sp>
        <p:nvSpPr>
          <p:cNvPr id="208" name="Freeform 29"/>
          <p:cNvSpPr/>
          <p:nvPr/>
        </p:nvSpPr>
        <p:spPr>
          <a:xfrm>
            <a:off x="901080" y="9923040"/>
            <a:ext cx="2988360" cy="569880"/>
          </a:xfrm>
          <a:custGeom>
            <a:avLst/>
            <a:gdLst/>
            <a:ahLst/>
            <a:rect l="l" t="t" r="r" b="b"/>
            <a:pathLst>
              <a:path w="2988937" h="570615">
                <a:moveTo>
                  <a:pt x="0" y="0"/>
                </a:moveTo>
                <a:lnTo>
                  <a:pt x="2988938" y="0"/>
                </a:lnTo>
                <a:lnTo>
                  <a:pt x="2988938" y="570616"/>
                </a:lnTo>
                <a:lnTo>
                  <a:pt x="0" y="570616"/>
                </a:lnTo>
                <a:lnTo>
                  <a:pt x="0" y="0"/>
                </a:lnTo>
                <a:close/>
              </a:path>
            </a:pathLst>
          </a:custGeom>
          <a:blipFill rotWithShape="0">
            <a:blip r:embed="rId10"/>
            <a:srcRect/>
            <a:stretch/>
          </a:blipFill>
          <a:ln w="0">
            <a:noFill/>
          </a:ln>
        </p:spPr>
        <p:style>
          <a:lnRef idx="0"/>
          <a:fillRef idx="0"/>
          <a:effectRef idx="0"/>
          <a:fontRef idx="minor"/>
        </p:style>
      </p:sp>
      <p:sp>
        <p:nvSpPr>
          <p:cNvPr id="209" name="TextBox 30"/>
          <p:cNvSpPr/>
          <p:nvPr/>
        </p:nvSpPr>
        <p:spPr>
          <a:xfrm>
            <a:off x="3919320" y="1626840"/>
            <a:ext cx="10450080" cy="726480"/>
          </a:xfrm>
          <a:prstGeom prst="rect">
            <a:avLst/>
          </a:prstGeom>
          <a:noFill/>
          <a:ln w="0">
            <a:noFill/>
          </a:ln>
        </p:spPr>
        <p:style>
          <a:lnRef idx="0"/>
          <a:fillRef idx="0"/>
          <a:effectRef idx="0"/>
          <a:fontRef idx="minor"/>
        </p:style>
        <p:txBody>
          <a:bodyPr lIns="0" rIns="0" tIns="0" bIns="0" anchor="t">
            <a:spAutoFit/>
          </a:bodyPr>
          <a:p>
            <a:pPr algn="ctr">
              <a:lnSpc>
                <a:spcPts val="5720"/>
              </a:lnSpc>
              <a:buNone/>
              <a:tabLst>
                <a:tab algn="l" pos="0"/>
              </a:tabLst>
            </a:pPr>
            <a:r>
              <a:rPr b="0" lang="en-US" sz="4770" spc="-1" strike="noStrike">
                <a:solidFill>
                  <a:srgbClr val="ffffff"/>
                </a:solidFill>
                <a:latin typeface="Now Bold"/>
                <a:ea typeface="DejaVu Sans"/>
              </a:rPr>
              <a:t>STAKEHOLDERS</a:t>
            </a:r>
            <a:endParaRPr b="0" lang="en-US" sz="4770" spc="-1" strike="noStrike">
              <a:latin typeface="Arial"/>
            </a:endParaRPr>
          </a:p>
        </p:txBody>
      </p:sp>
      <p:sp>
        <p:nvSpPr>
          <p:cNvPr id="210" name="TextBox 31"/>
          <p:cNvSpPr/>
          <p:nvPr/>
        </p:nvSpPr>
        <p:spPr>
          <a:xfrm>
            <a:off x="5110560" y="6700320"/>
            <a:ext cx="1669320" cy="815400"/>
          </a:xfrm>
          <a:prstGeom prst="rect">
            <a:avLst/>
          </a:prstGeom>
          <a:noFill/>
          <a:ln w="0">
            <a:noFill/>
          </a:ln>
        </p:spPr>
        <p:style>
          <a:lnRef idx="0"/>
          <a:fillRef idx="0"/>
          <a:effectRef idx="0"/>
          <a:fontRef idx="minor"/>
        </p:style>
        <p:txBody>
          <a:bodyPr lIns="0" rIns="0" tIns="0" bIns="0" anchor="t">
            <a:spAutoFit/>
          </a:bodyPr>
          <a:p>
            <a:pPr algn="ctr">
              <a:lnSpc>
                <a:spcPts val="3212"/>
              </a:lnSpc>
              <a:buNone/>
            </a:pPr>
            <a:r>
              <a:rPr b="0" lang="en-US" sz="2680" spc="128" strike="noStrike">
                <a:solidFill>
                  <a:srgbClr val="fffbfb"/>
                </a:solidFill>
                <a:latin typeface="DM Sans"/>
                <a:ea typeface="DejaVu Sans"/>
              </a:rPr>
              <a:t>kenne suzy</a:t>
            </a:r>
            <a:endParaRPr b="0" lang="en-US" sz="2680" spc="-1" strike="noStrike">
              <a:latin typeface="Arial"/>
            </a:endParaRPr>
          </a:p>
        </p:txBody>
      </p:sp>
      <p:sp>
        <p:nvSpPr>
          <p:cNvPr id="211" name="TextBox 32"/>
          <p:cNvSpPr/>
          <p:nvPr/>
        </p:nvSpPr>
        <p:spPr>
          <a:xfrm>
            <a:off x="4864320" y="7632720"/>
            <a:ext cx="2081880" cy="282600"/>
          </a:xfrm>
          <a:prstGeom prst="rect">
            <a:avLst/>
          </a:prstGeom>
          <a:noFill/>
          <a:ln w="0">
            <a:noFill/>
          </a:ln>
        </p:spPr>
        <p:style>
          <a:lnRef idx="0"/>
          <a:fillRef idx="0"/>
          <a:effectRef idx="0"/>
          <a:fontRef idx="minor"/>
        </p:style>
        <p:txBody>
          <a:bodyPr lIns="0" rIns="0" tIns="0" bIns="0" anchor="t">
            <a:spAutoFit/>
          </a:bodyPr>
          <a:p>
            <a:pPr algn="ctr">
              <a:lnSpc>
                <a:spcPts val="2228"/>
              </a:lnSpc>
              <a:buNone/>
            </a:pPr>
            <a:r>
              <a:rPr b="0" lang="en-US" sz="1850" spc="86" strike="noStrike">
                <a:solidFill>
                  <a:srgbClr val="4bd1fb"/>
                </a:solidFill>
                <a:latin typeface="DM Sans"/>
                <a:ea typeface="DejaVu Sans"/>
              </a:rPr>
              <a:t>student</a:t>
            </a:r>
            <a:endParaRPr b="0" lang="en-US" sz="1850" spc="-1" strike="noStrike">
              <a:latin typeface="Arial"/>
            </a:endParaRPr>
          </a:p>
        </p:txBody>
      </p:sp>
      <p:sp>
        <p:nvSpPr>
          <p:cNvPr id="212" name="TextBox 33"/>
          <p:cNvSpPr/>
          <p:nvPr/>
        </p:nvSpPr>
        <p:spPr>
          <a:xfrm>
            <a:off x="11552040" y="6660360"/>
            <a:ext cx="1698480" cy="705240"/>
          </a:xfrm>
          <a:prstGeom prst="rect">
            <a:avLst/>
          </a:prstGeom>
          <a:noFill/>
          <a:ln w="0">
            <a:noFill/>
          </a:ln>
        </p:spPr>
        <p:style>
          <a:lnRef idx="0"/>
          <a:fillRef idx="0"/>
          <a:effectRef idx="0"/>
          <a:fontRef idx="minor"/>
        </p:style>
        <p:txBody>
          <a:bodyPr lIns="0" rIns="0" tIns="0" bIns="0" anchor="t">
            <a:spAutoFit/>
          </a:bodyPr>
          <a:p>
            <a:pPr algn="ctr">
              <a:lnSpc>
                <a:spcPts val="2778"/>
              </a:lnSpc>
              <a:buNone/>
            </a:pPr>
            <a:r>
              <a:rPr b="0" lang="en-US" sz="2320" spc="111" strike="noStrike">
                <a:solidFill>
                  <a:srgbClr val="fffbfb"/>
                </a:solidFill>
                <a:latin typeface="DM Sans"/>
                <a:ea typeface="DejaVu Sans"/>
              </a:rPr>
              <a:t>olivier wilson</a:t>
            </a:r>
            <a:endParaRPr b="0" lang="en-US" sz="2320" spc="-1" strike="noStrike">
              <a:latin typeface="Arial"/>
            </a:endParaRPr>
          </a:p>
        </p:txBody>
      </p:sp>
      <p:sp>
        <p:nvSpPr>
          <p:cNvPr id="213" name="TextBox 34"/>
          <p:cNvSpPr/>
          <p:nvPr/>
        </p:nvSpPr>
        <p:spPr>
          <a:xfrm>
            <a:off x="11395080" y="7491240"/>
            <a:ext cx="2081880" cy="282600"/>
          </a:xfrm>
          <a:prstGeom prst="rect">
            <a:avLst/>
          </a:prstGeom>
          <a:noFill/>
          <a:ln w="0">
            <a:noFill/>
          </a:ln>
        </p:spPr>
        <p:style>
          <a:lnRef idx="0"/>
          <a:fillRef idx="0"/>
          <a:effectRef idx="0"/>
          <a:fontRef idx="minor"/>
        </p:style>
        <p:txBody>
          <a:bodyPr lIns="0" rIns="0" tIns="0" bIns="0" anchor="t">
            <a:spAutoFit/>
          </a:bodyPr>
          <a:p>
            <a:pPr algn="ctr">
              <a:lnSpc>
                <a:spcPts val="2228"/>
              </a:lnSpc>
              <a:buNone/>
            </a:pPr>
            <a:r>
              <a:rPr b="0" lang="en-US" sz="1850" spc="86" strike="noStrike">
                <a:solidFill>
                  <a:srgbClr val="4bd1fb"/>
                </a:solidFill>
                <a:latin typeface="DM Sans"/>
                <a:ea typeface="DejaVu Sans"/>
              </a:rPr>
              <a:t>instructor</a:t>
            </a:r>
            <a:endParaRPr b="0" lang="en-US" sz="1850" spc="-1" strike="noStrike">
              <a:latin typeface="Arial"/>
            </a:endParaRPr>
          </a:p>
        </p:txBody>
      </p:sp>
      <p:sp>
        <p:nvSpPr>
          <p:cNvPr id="214" name="TextBox 35"/>
          <p:cNvSpPr/>
          <p:nvPr/>
        </p:nvSpPr>
        <p:spPr>
          <a:xfrm>
            <a:off x="8195400" y="6612120"/>
            <a:ext cx="1816920" cy="754200"/>
          </a:xfrm>
          <a:prstGeom prst="rect">
            <a:avLst/>
          </a:prstGeom>
          <a:noFill/>
          <a:ln w="0">
            <a:noFill/>
          </a:ln>
        </p:spPr>
        <p:style>
          <a:lnRef idx="0"/>
          <a:fillRef idx="0"/>
          <a:effectRef idx="0"/>
          <a:fontRef idx="minor"/>
        </p:style>
        <p:txBody>
          <a:bodyPr lIns="0" rIns="0" tIns="0" bIns="0" anchor="t">
            <a:spAutoFit/>
          </a:bodyPr>
          <a:p>
            <a:pPr algn="ctr">
              <a:lnSpc>
                <a:spcPts val="2971"/>
              </a:lnSpc>
              <a:buNone/>
            </a:pPr>
            <a:r>
              <a:rPr b="0" lang="en-US" sz="2470" spc="117" strike="noStrike">
                <a:solidFill>
                  <a:srgbClr val="fffbfb"/>
                </a:solidFill>
                <a:latin typeface="DM Sans"/>
                <a:ea typeface="DejaVu Sans"/>
              </a:rPr>
              <a:t>Claude Alves</a:t>
            </a:r>
            <a:endParaRPr b="0" lang="en-US" sz="2470" spc="-1" strike="noStrike">
              <a:latin typeface="Arial"/>
            </a:endParaRPr>
          </a:p>
        </p:txBody>
      </p:sp>
      <p:sp>
        <p:nvSpPr>
          <p:cNvPr id="215" name="TextBox 36"/>
          <p:cNvSpPr/>
          <p:nvPr/>
        </p:nvSpPr>
        <p:spPr>
          <a:xfrm>
            <a:off x="8195400" y="7629120"/>
            <a:ext cx="2081880" cy="282600"/>
          </a:xfrm>
          <a:prstGeom prst="rect">
            <a:avLst/>
          </a:prstGeom>
          <a:noFill/>
          <a:ln w="0">
            <a:noFill/>
          </a:ln>
        </p:spPr>
        <p:style>
          <a:lnRef idx="0"/>
          <a:fillRef idx="0"/>
          <a:effectRef idx="0"/>
          <a:fontRef idx="minor"/>
        </p:style>
        <p:txBody>
          <a:bodyPr lIns="0" rIns="0" tIns="0" bIns="0" anchor="t">
            <a:spAutoFit/>
          </a:bodyPr>
          <a:p>
            <a:pPr algn="ctr">
              <a:lnSpc>
                <a:spcPts val="2228"/>
              </a:lnSpc>
              <a:buNone/>
            </a:pPr>
            <a:r>
              <a:rPr b="0" lang="en-US" sz="1850" spc="86" strike="noStrike">
                <a:solidFill>
                  <a:srgbClr val="4bd1fb"/>
                </a:solidFill>
                <a:latin typeface="DM Sans"/>
                <a:ea typeface="DejaVu Sans"/>
              </a:rPr>
              <a:t>administrator</a:t>
            </a:r>
            <a:endParaRPr b="0" lang="en-US" sz="185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45da0"/>
        </a:solidFill>
      </p:bgPr>
    </p:bg>
    <p:spTree>
      <p:nvGrpSpPr>
        <p:cNvPr id="1" name=""/>
        <p:cNvGrpSpPr/>
        <p:nvPr/>
      </p:nvGrpSpPr>
      <p:grpSpPr>
        <a:xfrm>
          <a:off x="0" y="0"/>
          <a:ext cx="0" cy="0"/>
          <a:chOff x="0" y="0"/>
          <a:chExt cx="0" cy="0"/>
        </a:xfrm>
      </p:grpSpPr>
      <p:sp>
        <p:nvSpPr>
          <p:cNvPr id="216" name="Freeform 2"/>
          <p:cNvSpPr/>
          <p:nvPr/>
        </p:nvSpPr>
        <p:spPr>
          <a:xfrm rot="1313400">
            <a:off x="-4260600" y="6573240"/>
            <a:ext cx="9084960" cy="5367960"/>
          </a:xfrm>
          <a:custGeom>
            <a:avLst/>
            <a:gdLst/>
            <a:ahLst/>
            <a:rect l="l" t="t" r="r" b="b"/>
            <a:pathLst>
              <a:path w="9085628" h="5368780">
                <a:moveTo>
                  <a:pt x="0" y="0"/>
                </a:moveTo>
                <a:lnTo>
                  <a:pt x="9085628" y="0"/>
                </a:lnTo>
                <a:lnTo>
                  <a:pt x="9085628" y="5368780"/>
                </a:lnTo>
                <a:lnTo>
                  <a:pt x="0" y="5368780"/>
                </a:lnTo>
                <a:lnTo>
                  <a:pt x="0" y="0"/>
                </a:lnTo>
                <a:close/>
              </a:path>
            </a:pathLst>
          </a:custGeom>
          <a:blipFill rotWithShape="0">
            <a:blip r:embed="rId1"/>
            <a:srcRect/>
            <a:stretch/>
          </a:blipFill>
          <a:ln w="0">
            <a:noFill/>
          </a:ln>
        </p:spPr>
        <p:style>
          <a:lnRef idx="0"/>
          <a:fillRef idx="0"/>
          <a:effectRef idx="0"/>
          <a:fontRef idx="minor"/>
        </p:style>
      </p:sp>
      <p:sp>
        <p:nvSpPr>
          <p:cNvPr id="217" name="Freeform 3"/>
          <p:cNvSpPr/>
          <p:nvPr/>
        </p:nvSpPr>
        <p:spPr>
          <a:xfrm>
            <a:off x="2268000" y="8412840"/>
            <a:ext cx="4318920" cy="425880"/>
          </a:xfrm>
          <a:custGeom>
            <a:avLst/>
            <a:gdLst/>
            <a:ahLst/>
            <a:rect l="l" t="t" r="r" b="b"/>
            <a:pathLst>
              <a:path w="4319810" h="426581">
                <a:moveTo>
                  <a:pt x="0" y="0"/>
                </a:moveTo>
                <a:lnTo>
                  <a:pt x="4319809" y="0"/>
                </a:lnTo>
                <a:lnTo>
                  <a:pt x="4319809" y="426581"/>
                </a:lnTo>
                <a:lnTo>
                  <a:pt x="0" y="426581"/>
                </a:lnTo>
                <a:lnTo>
                  <a:pt x="0" y="0"/>
                </a:lnTo>
                <a:close/>
              </a:path>
            </a:pathLst>
          </a:custGeom>
          <a:blipFill rotWithShape="0">
            <a:blip r:embed="rId2"/>
            <a:srcRect/>
            <a:stretch/>
          </a:blipFill>
          <a:ln w="0">
            <a:noFill/>
          </a:ln>
        </p:spPr>
        <p:style>
          <a:lnRef idx="0"/>
          <a:fillRef idx="0"/>
          <a:effectRef idx="0"/>
          <a:fontRef idx="minor"/>
        </p:style>
      </p:sp>
      <p:sp>
        <p:nvSpPr>
          <p:cNvPr id="218" name="Freeform 4"/>
          <p:cNvSpPr/>
          <p:nvPr/>
        </p:nvSpPr>
        <p:spPr>
          <a:xfrm>
            <a:off x="6984000" y="8412840"/>
            <a:ext cx="4318920" cy="425880"/>
          </a:xfrm>
          <a:custGeom>
            <a:avLst/>
            <a:gdLst/>
            <a:ahLst/>
            <a:rect l="l" t="t" r="r" b="b"/>
            <a:pathLst>
              <a:path w="4319810" h="426581">
                <a:moveTo>
                  <a:pt x="0" y="0"/>
                </a:moveTo>
                <a:lnTo>
                  <a:pt x="4319810" y="0"/>
                </a:lnTo>
                <a:lnTo>
                  <a:pt x="4319810" y="426581"/>
                </a:lnTo>
                <a:lnTo>
                  <a:pt x="0" y="426581"/>
                </a:lnTo>
                <a:lnTo>
                  <a:pt x="0" y="0"/>
                </a:lnTo>
                <a:close/>
              </a:path>
            </a:pathLst>
          </a:custGeom>
          <a:blipFill rotWithShape="0">
            <a:blip r:embed="rId3"/>
            <a:srcRect/>
            <a:stretch/>
          </a:blipFill>
          <a:ln w="0">
            <a:noFill/>
          </a:ln>
        </p:spPr>
        <p:style>
          <a:lnRef idx="0"/>
          <a:fillRef idx="0"/>
          <a:effectRef idx="0"/>
          <a:fontRef idx="minor"/>
        </p:style>
      </p:sp>
      <p:sp>
        <p:nvSpPr>
          <p:cNvPr id="219" name="Freeform 5"/>
          <p:cNvSpPr/>
          <p:nvPr/>
        </p:nvSpPr>
        <p:spPr>
          <a:xfrm>
            <a:off x="11703960" y="8412840"/>
            <a:ext cx="4318920" cy="425880"/>
          </a:xfrm>
          <a:custGeom>
            <a:avLst/>
            <a:gdLst/>
            <a:ahLst/>
            <a:rect l="l" t="t" r="r" b="b"/>
            <a:pathLst>
              <a:path w="4319810" h="426581">
                <a:moveTo>
                  <a:pt x="0" y="0"/>
                </a:moveTo>
                <a:lnTo>
                  <a:pt x="4319809" y="0"/>
                </a:lnTo>
                <a:lnTo>
                  <a:pt x="4319809" y="426581"/>
                </a:lnTo>
                <a:lnTo>
                  <a:pt x="0" y="426581"/>
                </a:lnTo>
                <a:lnTo>
                  <a:pt x="0" y="0"/>
                </a:lnTo>
                <a:close/>
              </a:path>
            </a:pathLst>
          </a:custGeom>
          <a:blipFill rotWithShape="0">
            <a:blip r:embed="rId4"/>
            <a:srcRect/>
            <a:stretch/>
          </a:blipFill>
          <a:ln w="0">
            <a:noFill/>
          </a:ln>
        </p:spPr>
        <p:style>
          <a:lnRef idx="0"/>
          <a:fillRef idx="0"/>
          <a:effectRef idx="0"/>
          <a:fontRef idx="minor"/>
        </p:style>
      </p:sp>
      <p:grpSp>
        <p:nvGrpSpPr>
          <p:cNvPr id="220" name="Group 6"/>
          <p:cNvGrpSpPr/>
          <p:nvPr/>
        </p:nvGrpSpPr>
        <p:grpSpPr>
          <a:xfrm>
            <a:off x="2290680" y="4061880"/>
            <a:ext cx="4296240" cy="4349880"/>
            <a:chOff x="2290680" y="4061880"/>
            <a:chExt cx="4296240" cy="4349880"/>
          </a:xfrm>
        </p:grpSpPr>
        <p:sp>
          <p:nvSpPr>
            <p:cNvPr id="221" name="Freeform 7"/>
            <p:cNvSpPr/>
            <p:nvPr/>
          </p:nvSpPr>
          <p:spPr>
            <a:xfrm>
              <a:off x="2290680" y="4206600"/>
              <a:ext cx="4296240" cy="4205160"/>
            </a:xfrm>
            <a:custGeom>
              <a:avLst/>
              <a:gdLst/>
              <a:ahLst/>
              <a:rect l="l" t="t" r="r" b="b"/>
              <a:pathLst>
                <a:path w="1131733" h="1107757">
                  <a:moveTo>
                    <a:pt x="0" y="0"/>
                  </a:moveTo>
                  <a:lnTo>
                    <a:pt x="1131733" y="0"/>
                  </a:lnTo>
                  <a:lnTo>
                    <a:pt x="1131733" y="1107757"/>
                  </a:lnTo>
                  <a:lnTo>
                    <a:pt x="0" y="1107757"/>
                  </a:lnTo>
                  <a:close/>
                </a:path>
              </a:pathLst>
            </a:custGeom>
            <a:solidFill>
              <a:srgbClr val="cff4ff"/>
            </a:solidFill>
            <a:ln cap="sq" w="19050">
              <a:solidFill>
                <a:srgbClr val="ffffff"/>
              </a:solidFill>
              <a:miter/>
            </a:ln>
          </p:spPr>
          <p:style>
            <a:lnRef idx="0"/>
            <a:fillRef idx="0"/>
            <a:effectRef idx="0"/>
            <a:fontRef idx="minor"/>
          </p:style>
        </p:sp>
        <p:sp>
          <p:nvSpPr>
            <p:cNvPr id="222" name="TextBox 8"/>
            <p:cNvSpPr/>
            <p:nvPr/>
          </p:nvSpPr>
          <p:spPr>
            <a:xfrm>
              <a:off x="2290680" y="4061880"/>
              <a:ext cx="4296240" cy="4349880"/>
            </a:xfrm>
            <a:prstGeom prst="rect">
              <a:avLst/>
            </a:prstGeom>
            <a:noFill/>
            <a:ln w="0">
              <a:noFill/>
            </a:ln>
          </p:spPr>
          <p:style>
            <a:lnRef idx="0"/>
            <a:fillRef idx="0"/>
            <a:effectRef idx="0"/>
            <a:fontRef idx="minor"/>
          </p:style>
        </p:sp>
      </p:grpSp>
      <p:grpSp>
        <p:nvGrpSpPr>
          <p:cNvPr id="223" name="Group 9"/>
          <p:cNvGrpSpPr/>
          <p:nvPr/>
        </p:nvGrpSpPr>
        <p:grpSpPr>
          <a:xfrm>
            <a:off x="6993720" y="4061880"/>
            <a:ext cx="4296240" cy="4349880"/>
            <a:chOff x="6993720" y="4061880"/>
            <a:chExt cx="4296240" cy="4349880"/>
          </a:xfrm>
        </p:grpSpPr>
        <p:sp>
          <p:nvSpPr>
            <p:cNvPr id="224" name="Freeform 10"/>
            <p:cNvSpPr/>
            <p:nvPr/>
          </p:nvSpPr>
          <p:spPr>
            <a:xfrm>
              <a:off x="6993720" y="4206600"/>
              <a:ext cx="4296240" cy="4205160"/>
            </a:xfrm>
            <a:custGeom>
              <a:avLst/>
              <a:gdLst/>
              <a:ahLst/>
              <a:rect l="l" t="t" r="r" b="b"/>
              <a:pathLst>
                <a:path w="1131733" h="1107757">
                  <a:moveTo>
                    <a:pt x="0" y="0"/>
                  </a:moveTo>
                  <a:lnTo>
                    <a:pt x="1131733" y="0"/>
                  </a:lnTo>
                  <a:lnTo>
                    <a:pt x="1131733" y="1107757"/>
                  </a:lnTo>
                  <a:lnTo>
                    <a:pt x="0" y="1107757"/>
                  </a:lnTo>
                  <a:close/>
                </a:path>
              </a:pathLst>
            </a:custGeom>
            <a:solidFill>
              <a:srgbClr val="cff4ff"/>
            </a:solidFill>
            <a:ln cap="sq" w="19050">
              <a:solidFill>
                <a:srgbClr val="ffffff"/>
              </a:solidFill>
              <a:miter/>
            </a:ln>
          </p:spPr>
          <p:style>
            <a:lnRef idx="0"/>
            <a:fillRef idx="0"/>
            <a:effectRef idx="0"/>
            <a:fontRef idx="minor"/>
          </p:style>
        </p:sp>
        <p:sp>
          <p:nvSpPr>
            <p:cNvPr id="225" name="TextBox 11"/>
            <p:cNvSpPr/>
            <p:nvPr/>
          </p:nvSpPr>
          <p:spPr>
            <a:xfrm>
              <a:off x="6993720" y="4061880"/>
              <a:ext cx="4296240" cy="4349880"/>
            </a:xfrm>
            <a:prstGeom prst="rect">
              <a:avLst/>
            </a:prstGeom>
            <a:noFill/>
            <a:ln w="0">
              <a:noFill/>
            </a:ln>
          </p:spPr>
          <p:style>
            <a:lnRef idx="0"/>
            <a:fillRef idx="0"/>
            <a:effectRef idx="0"/>
            <a:fontRef idx="minor"/>
          </p:style>
        </p:sp>
      </p:grpSp>
      <p:grpSp>
        <p:nvGrpSpPr>
          <p:cNvPr id="226" name="Group 12"/>
          <p:cNvGrpSpPr/>
          <p:nvPr/>
        </p:nvGrpSpPr>
        <p:grpSpPr>
          <a:xfrm>
            <a:off x="11700360" y="4061880"/>
            <a:ext cx="4296240" cy="4349880"/>
            <a:chOff x="11700360" y="4061880"/>
            <a:chExt cx="4296240" cy="4349880"/>
          </a:xfrm>
        </p:grpSpPr>
        <p:sp>
          <p:nvSpPr>
            <p:cNvPr id="227" name="Freeform 13"/>
            <p:cNvSpPr/>
            <p:nvPr/>
          </p:nvSpPr>
          <p:spPr>
            <a:xfrm>
              <a:off x="11700360" y="4206600"/>
              <a:ext cx="4296240" cy="4205160"/>
            </a:xfrm>
            <a:custGeom>
              <a:avLst/>
              <a:gdLst/>
              <a:ahLst/>
              <a:rect l="l" t="t" r="r" b="b"/>
              <a:pathLst>
                <a:path w="1131733" h="1107757">
                  <a:moveTo>
                    <a:pt x="0" y="0"/>
                  </a:moveTo>
                  <a:lnTo>
                    <a:pt x="1131733" y="0"/>
                  </a:lnTo>
                  <a:lnTo>
                    <a:pt x="1131733" y="1107757"/>
                  </a:lnTo>
                  <a:lnTo>
                    <a:pt x="0" y="1107757"/>
                  </a:lnTo>
                  <a:close/>
                </a:path>
              </a:pathLst>
            </a:custGeom>
            <a:solidFill>
              <a:srgbClr val="cff4ff"/>
            </a:solidFill>
            <a:ln cap="sq" w="19050">
              <a:solidFill>
                <a:srgbClr val="ffffff"/>
              </a:solidFill>
              <a:miter/>
            </a:ln>
          </p:spPr>
          <p:style>
            <a:lnRef idx="0"/>
            <a:fillRef idx="0"/>
            <a:effectRef idx="0"/>
            <a:fontRef idx="minor"/>
          </p:style>
        </p:sp>
        <p:sp>
          <p:nvSpPr>
            <p:cNvPr id="228" name="TextBox 14"/>
            <p:cNvSpPr/>
            <p:nvPr/>
          </p:nvSpPr>
          <p:spPr>
            <a:xfrm>
              <a:off x="11700360" y="4061880"/>
              <a:ext cx="4296240" cy="4349880"/>
            </a:xfrm>
            <a:prstGeom prst="rect">
              <a:avLst/>
            </a:prstGeom>
            <a:noFill/>
            <a:ln w="0">
              <a:noFill/>
            </a:ln>
          </p:spPr>
          <p:style>
            <a:lnRef idx="0"/>
            <a:fillRef idx="0"/>
            <a:effectRef idx="0"/>
            <a:fontRef idx="minor"/>
          </p:style>
        </p:sp>
      </p:grpSp>
      <p:sp>
        <p:nvSpPr>
          <p:cNvPr id="229" name="Freeform 15"/>
          <p:cNvSpPr/>
          <p:nvPr/>
        </p:nvSpPr>
        <p:spPr>
          <a:xfrm rot="1313400">
            <a:off x="14330520" y="-1655640"/>
            <a:ext cx="9084960" cy="5367960"/>
          </a:xfrm>
          <a:custGeom>
            <a:avLst/>
            <a:gdLst/>
            <a:ahLst/>
            <a:rect l="l" t="t" r="r" b="b"/>
            <a:pathLst>
              <a:path w="9085628" h="5368780">
                <a:moveTo>
                  <a:pt x="0" y="0"/>
                </a:moveTo>
                <a:lnTo>
                  <a:pt x="9085629" y="0"/>
                </a:lnTo>
                <a:lnTo>
                  <a:pt x="9085629" y="5368780"/>
                </a:lnTo>
                <a:lnTo>
                  <a:pt x="0" y="5368780"/>
                </a:lnTo>
                <a:lnTo>
                  <a:pt x="0" y="0"/>
                </a:lnTo>
                <a:close/>
              </a:path>
            </a:pathLst>
          </a:custGeom>
          <a:blipFill rotWithShape="0">
            <a:blip r:embed="rId5"/>
            <a:srcRect/>
            <a:stretch/>
          </a:blipFill>
          <a:ln w="0">
            <a:noFill/>
          </a:ln>
        </p:spPr>
        <p:style>
          <a:lnRef idx="0"/>
          <a:fillRef idx="0"/>
          <a:effectRef idx="0"/>
          <a:fontRef idx="minor"/>
        </p:style>
      </p:sp>
      <p:sp>
        <p:nvSpPr>
          <p:cNvPr id="230" name="Freeform 16"/>
          <p:cNvSpPr/>
          <p:nvPr/>
        </p:nvSpPr>
        <p:spPr>
          <a:xfrm>
            <a:off x="3728160" y="4615200"/>
            <a:ext cx="1398960" cy="1398960"/>
          </a:xfrm>
          <a:custGeom>
            <a:avLst/>
            <a:gdLst/>
            <a:ahLst/>
            <a:rect l="l" t="t" r="r" b="b"/>
            <a:pathLst>
              <a:path w="1399568" h="1399568">
                <a:moveTo>
                  <a:pt x="0" y="0"/>
                </a:moveTo>
                <a:lnTo>
                  <a:pt x="1399567" y="0"/>
                </a:lnTo>
                <a:lnTo>
                  <a:pt x="1399567" y="1399568"/>
                </a:lnTo>
                <a:lnTo>
                  <a:pt x="0" y="1399568"/>
                </a:lnTo>
                <a:lnTo>
                  <a:pt x="0" y="0"/>
                </a:lnTo>
                <a:close/>
              </a:path>
            </a:pathLst>
          </a:custGeom>
          <a:blipFill rotWithShape="0">
            <a:blip r:embed="rId6"/>
            <a:srcRect/>
            <a:stretch/>
          </a:blipFill>
          <a:ln w="0">
            <a:noFill/>
          </a:ln>
        </p:spPr>
        <p:style>
          <a:lnRef idx="0"/>
          <a:fillRef idx="0"/>
          <a:effectRef idx="0"/>
          <a:fontRef idx="minor"/>
        </p:style>
      </p:sp>
      <p:sp>
        <p:nvSpPr>
          <p:cNvPr id="231" name="Freeform 17"/>
          <p:cNvSpPr/>
          <p:nvPr/>
        </p:nvSpPr>
        <p:spPr>
          <a:xfrm>
            <a:off x="13369680" y="4680360"/>
            <a:ext cx="957600" cy="1333800"/>
          </a:xfrm>
          <a:custGeom>
            <a:avLst/>
            <a:gdLst/>
            <a:ahLst/>
            <a:rect l="l" t="t" r="r" b="b"/>
            <a:pathLst>
              <a:path w="958365" h="1334433">
                <a:moveTo>
                  <a:pt x="0" y="0"/>
                </a:moveTo>
                <a:lnTo>
                  <a:pt x="958365" y="0"/>
                </a:lnTo>
                <a:lnTo>
                  <a:pt x="958365" y="1334433"/>
                </a:lnTo>
                <a:lnTo>
                  <a:pt x="0" y="1334433"/>
                </a:lnTo>
                <a:lnTo>
                  <a:pt x="0" y="0"/>
                </a:lnTo>
                <a:close/>
              </a:path>
            </a:pathLst>
          </a:custGeom>
          <a:blipFill rotWithShape="0">
            <a:blip r:embed="rId7"/>
            <a:srcRect/>
            <a:stretch/>
          </a:blipFill>
          <a:ln w="0">
            <a:noFill/>
          </a:ln>
        </p:spPr>
        <p:style>
          <a:lnRef idx="0"/>
          <a:fillRef idx="0"/>
          <a:effectRef idx="0"/>
          <a:fontRef idx="minor"/>
        </p:style>
      </p:sp>
      <p:sp>
        <p:nvSpPr>
          <p:cNvPr id="232" name="Freeform 18"/>
          <p:cNvSpPr/>
          <p:nvPr/>
        </p:nvSpPr>
        <p:spPr>
          <a:xfrm>
            <a:off x="8400960" y="4507200"/>
            <a:ext cx="1482120" cy="1506600"/>
          </a:xfrm>
          <a:custGeom>
            <a:avLst/>
            <a:gdLst/>
            <a:ahLst/>
            <a:rect l="l" t="t" r="r" b="b"/>
            <a:pathLst>
              <a:path w="1482689" h="1507355">
                <a:moveTo>
                  <a:pt x="0" y="0"/>
                </a:moveTo>
                <a:lnTo>
                  <a:pt x="1482689" y="0"/>
                </a:lnTo>
                <a:lnTo>
                  <a:pt x="1482689" y="1507355"/>
                </a:lnTo>
                <a:lnTo>
                  <a:pt x="0" y="1507355"/>
                </a:lnTo>
                <a:lnTo>
                  <a:pt x="0" y="0"/>
                </a:lnTo>
                <a:close/>
              </a:path>
            </a:pathLst>
          </a:custGeom>
          <a:blipFill rotWithShape="0">
            <a:blip r:embed="rId8"/>
            <a:srcRect/>
            <a:stretch/>
          </a:blipFill>
          <a:ln w="0">
            <a:noFill/>
          </a:ln>
        </p:spPr>
        <p:style>
          <a:lnRef idx="0"/>
          <a:fillRef idx="0"/>
          <a:effectRef idx="0"/>
          <a:fontRef idx="minor"/>
        </p:style>
      </p:sp>
      <p:sp>
        <p:nvSpPr>
          <p:cNvPr id="233" name="Freeform 19"/>
          <p:cNvSpPr/>
          <p:nvPr/>
        </p:nvSpPr>
        <p:spPr>
          <a:xfrm>
            <a:off x="11585160" y="4206600"/>
            <a:ext cx="6702120" cy="4205160"/>
          </a:xfrm>
          <a:custGeom>
            <a:avLst/>
            <a:gdLst/>
            <a:ahLst/>
            <a:rect l="l" t="t" r="r" b="b"/>
            <a:pathLst>
              <a:path w="6702986" h="4206015">
                <a:moveTo>
                  <a:pt x="0" y="0"/>
                </a:moveTo>
                <a:lnTo>
                  <a:pt x="6702986" y="0"/>
                </a:lnTo>
                <a:lnTo>
                  <a:pt x="6702986" y="4206015"/>
                </a:lnTo>
                <a:lnTo>
                  <a:pt x="0" y="4206015"/>
                </a:lnTo>
                <a:lnTo>
                  <a:pt x="0" y="0"/>
                </a:lnTo>
                <a:close/>
              </a:path>
            </a:pathLst>
          </a:custGeom>
          <a:blipFill rotWithShape="0">
            <a:blip r:embed="rId9"/>
            <a:srcRect/>
            <a:stretch/>
          </a:blipFill>
          <a:ln w="0">
            <a:noFill/>
          </a:ln>
        </p:spPr>
        <p:style>
          <a:lnRef idx="0"/>
          <a:fillRef idx="0"/>
          <a:effectRef idx="0"/>
          <a:fontRef idx="minor"/>
        </p:style>
      </p:sp>
      <p:sp>
        <p:nvSpPr>
          <p:cNvPr id="234" name="Freeform 20"/>
          <p:cNvSpPr/>
          <p:nvPr/>
        </p:nvSpPr>
        <p:spPr>
          <a:xfrm>
            <a:off x="2301120" y="4062960"/>
            <a:ext cx="4286160" cy="4348800"/>
          </a:xfrm>
          <a:custGeom>
            <a:avLst/>
            <a:gdLst/>
            <a:ahLst/>
            <a:rect l="l" t="t" r="r" b="b"/>
            <a:pathLst>
              <a:path w="4286774" h="4349571">
                <a:moveTo>
                  <a:pt x="0" y="0"/>
                </a:moveTo>
                <a:lnTo>
                  <a:pt x="4286774" y="0"/>
                </a:lnTo>
                <a:lnTo>
                  <a:pt x="4286774" y="4349571"/>
                </a:lnTo>
                <a:lnTo>
                  <a:pt x="0" y="4349571"/>
                </a:lnTo>
                <a:lnTo>
                  <a:pt x="0" y="0"/>
                </a:lnTo>
                <a:close/>
              </a:path>
            </a:pathLst>
          </a:custGeom>
          <a:blipFill rotWithShape="0">
            <a:blip r:embed="rId10"/>
            <a:srcRect/>
            <a:stretch/>
          </a:blipFill>
          <a:ln w="0">
            <a:noFill/>
          </a:ln>
        </p:spPr>
        <p:style>
          <a:lnRef idx="0"/>
          <a:fillRef idx="0"/>
          <a:effectRef idx="0"/>
          <a:fontRef idx="minor"/>
        </p:style>
      </p:sp>
      <p:sp>
        <p:nvSpPr>
          <p:cNvPr id="235" name="Freeform 21"/>
          <p:cNvSpPr/>
          <p:nvPr/>
        </p:nvSpPr>
        <p:spPr>
          <a:xfrm>
            <a:off x="6892920" y="4206600"/>
            <a:ext cx="4497840" cy="4205160"/>
          </a:xfrm>
          <a:custGeom>
            <a:avLst/>
            <a:gdLst/>
            <a:ahLst/>
            <a:rect l="l" t="t" r="r" b="b"/>
            <a:pathLst>
              <a:path w="4498612" h="4206015">
                <a:moveTo>
                  <a:pt x="0" y="0"/>
                </a:moveTo>
                <a:lnTo>
                  <a:pt x="4498612" y="0"/>
                </a:lnTo>
                <a:lnTo>
                  <a:pt x="4498612" y="4206015"/>
                </a:lnTo>
                <a:lnTo>
                  <a:pt x="0" y="4206015"/>
                </a:lnTo>
                <a:lnTo>
                  <a:pt x="0" y="0"/>
                </a:lnTo>
                <a:close/>
              </a:path>
            </a:pathLst>
          </a:custGeom>
          <a:blipFill rotWithShape="0">
            <a:blip r:embed="rId11"/>
            <a:srcRect/>
            <a:stretch/>
          </a:blipFill>
          <a:ln w="0">
            <a:noFill/>
          </a:ln>
        </p:spPr>
        <p:style>
          <a:lnRef idx="0"/>
          <a:fillRef idx="0"/>
          <a:effectRef idx="0"/>
          <a:fontRef idx="minor"/>
        </p:style>
      </p:sp>
      <p:sp>
        <p:nvSpPr>
          <p:cNvPr id="236" name="TextBox 22"/>
          <p:cNvSpPr/>
          <p:nvPr/>
        </p:nvSpPr>
        <p:spPr>
          <a:xfrm>
            <a:off x="5045400" y="1718640"/>
            <a:ext cx="8196480" cy="819360"/>
          </a:xfrm>
          <a:prstGeom prst="rect">
            <a:avLst/>
          </a:prstGeom>
          <a:noFill/>
          <a:ln w="0">
            <a:noFill/>
          </a:ln>
        </p:spPr>
        <p:style>
          <a:lnRef idx="0"/>
          <a:fillRef idx="0"/>
          <a:effectRef idx="0"/>
          <a:fontRef idx="minor"/>
        </p:style>
        <p:txBody>
          <a:bodyPr lIns="0" rIns="0" tIns="0" bIns="0" anchor="t">
            <a:spAutoFit/>
          </a:bodyPr>
          <a:p>
            <a:pPr algn="ctr">
              <a:lnSpc>
                <a:spcPts val="6452"/>
              </a:lnSpc>
              <a:buNone/>
              <a:tabLst>
                <a:tab algn="l" pos="0"/>
              </a:tabLst>
            </a:pPr>
            <a:r>
              <a:rPr b="0" lang="en-US" sz="5370" spc="-1" strike="noStrike">
                <a:solidFill>
                  <a:srgbClr val="ffffff"/>
                </a:solidFill>
                <a:latin typeface="Now Bold"/>
                <a:ea typeface="DejaVu Sans"/>
              </a:rPr>
              <a:t>SURVEYS</a:t>
            </a:r>
            <a:endParaRPr b="0" lang="en-US" sz="5370" spc="-1" strike="noStrike">
              <a:latin typeface="Arial"/>
            </a:endParaRPr>
          </a:p>
        </p:txBody>
      </p:sp>
      <p:sp>
        <p:nvSpPr>
          <p:cNvPr id="237" name="TextBox 23"/>
          <p:cNvSpPr/>
          <p:nvPr/>
        </p:nvSpPr>
        <p:spPr>
          <a:xfrm>
            <a:off x="3843720" y="2641680"/>
            <a:ext cx="10596240" cy="2053440"/>
          </a:xfrm>
          <a:prstGeom prst="rect">
            <a:avLst/>
          </a:prstGeom>
          <a:noFill/>
          <a:ln w="0">
            <a:noFill/>
          </a:ln>
        </p:spPr>
        <p:style>
          <a:lnRef idx="0"/>
          <a:fillRef idx="0"/>
          <a:effectRef idx="0"/>
          <a:fontRef idx="minor"/>
        </p:style>
        <p:txBody>
          <a:bodyPr lIns="0" rIns="0" tIns="0" bIns="0" anchor="t">
            <a:spAutoFit/>
          </a:bodyPr>
          <a:p>
            <a:pPr algn="ctr">
              <a:lnSpc>
                <a:spcPts val="3234"/>
              </a:lnSpc>
              <a:buNone/>
            </a:pPr>
            <a:r>
              <a:rPr b="0" lang="en-US" sz="2340" spc="-1" strike="noStrike">
                <a:solidFill>
                  <a:srgbClr val="ffffff"/>
                </a:solidFill>
                <a:latin typeface="DM Sans"/>
                <a:ea typeface="DejaVu Sans"/>
              </a:rPr>
              <a:t>The following shows in detail what we got as answers and we noticed that people were very engage when filling out the form, in average 05:24 minutes to fill the form for 15 answers. Following are screenshots of the result.</a:t>
            </a:r>
            <a:endParaRPr b="0" lang="en-US" sz="2340" spc="-1" strike="noStrike">
              <a:latin typeface="Arial"/>
            </a:endParaRPr>
          </a:p>
          <a:p>
            <a:pPr algn="ctr">
              <a:lnSpc>
                <a:spcPts val="3234"/>
              </a:lnSpc>
              <a:buNone/>
              <a:tabLst>
                <a:tab algn="l" pos="0"/>
              </a:tabLst>
            </a:pPr>
            <a:endParaRPr b="0" lang="en-US" sz="1800" spc="-1" strike="noStrike">
              <a:latin typeface="Arial"/>
            </a:endParaRPr>
          </a:p>
        </p:txBody>
      </p:sp>
      <p:sp>
        <p:nvSpPr>
          <p:cNvPr id="238" name="TextBox 24"/>
          <p:cNvSpPr/>
          <p:nvPr/>
        </p:nvSpPr>
        <p:spPr>
          <a:xfrm>
            <a:off x="7946280" y="6262200"/>
            <a:ext cx="2394360" cy="402840"/>
          </a:xfrm>
          <a:prstGeom prst="rect">
            <a:avLst/>
          </a:prstGeom>
          <a:noFill/>
          <a:ln w="0">
            <a:noFill/>
          </a:ln>
        </p:spPr>
        <p:style>
          <a:lnRef idx="0"/>
          <a:fillRef idx="0"/>
          <a:effectRef idx="0"/>
          <a:fontRef idx="minor"/>
        </p:style>
        <p:txBody>
          <a:bodyPr lIns="0" rIns="0" tIns="0" bIns="0" anchor="t">
            <a:spAutoFit/>
          </a:bodyPr>
          <a:p>
            <a:pPr algn="ctr">
              <a:lnSpc>
                <a:spcPts val="3175"/>
              </a:lnSpc>
              <a:buNone/>
              <a:tabLst>
                <a:tab algn="l" pos="0"/>
              </a:tabLst>
            </a:pPr>
            <a:r>
              <a:rPr b="0" lang="en-US" sz="2300" spc="-1" strike="noStrike">
                <a:solidFill>
                  <a:srgbClr val="f1945b"/>
                </a:solidFill>
                <a:latin typeface="DM Sans Bold"/>
                <a:ea typeface="DejaVu Sans"/>
              </a:rPr>
              <a:t>Project 2</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30</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DAGD0pa4C1Y</dc:identifier>
  <dc:language>en-US</dc:language>
  <cp:lastModifiedBy/>
  <dcterms:modified xsi:type="dcterms:W3CDTF">2024-04-30T09:10:26Z</dcterms:modified>
  <cp:revision>3</cp:revision>
  <dc:subject/>
  <dc:title>Non Text Magic Studio Magic Design for Presentations L&amp;P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